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3" roundtripDataSignature="AMtx7mitkm5oTfZwpLrCaSeCwT35RAmB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9120C8-6D9B-48CB-8550-74AAF9318C74}">
  <a:tblStyle styleId="{B49120C8-6D9B-48CB-8550-74AAF9318C7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customschemas.google.com/relationships/presentationmetadata" Target="metadata"/><Relationship Id="rId12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4" name="Google Shape;16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308b035d2f4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9" name="Google Shape;1689;g308b035d2f4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1416c9d2c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5" name="Google Shape;1695;g31416c9d2c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308b035d2f4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2" name="Google Shape;1702;g308b035d2f4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3" name="Google Shape;1703;g308b035d2f4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308b035d2f4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7" name="Google Shape;1717;g308b035d2f4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8" name="Google Shape;1718;g308b035d2f4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2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2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9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p198"/>
          <p:cNvSpPr/>
          <p:nvPr>
            <p:ph idx="2" type="pic"/>
          </p:nvPr>
        </p:nvSpPr>
        <p:spPr>
          <a:xfrm>
            <a:off x="522925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p198"/>
          <p:cNvSpPr/>
          <p:nvPr>
            <p:ph idx="3" type="pic"/>
          </p:nvPr>
        </p:nvSpPr>
        <p:spPr>
          <a:xfrm>
            <a:off x="5660713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9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p199"/>
          <p:cNvSpPr/>
          <p:nvPr>
            <p:ph idx="2" type="pic"/>
          </p:nvPr>
        </p:nvSpPr>
        <p:spPr>
          <a:xfrm>
            <a:off x="522925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p199"/>
          <p:cNvSpPr/>
          <p:nvPr>
            <p:ph idx="3" type="pic"/>
          </p:nvPr>
        </p:nvSpPr>
        <p:spPr>
          <a:xfrm>
            <a:off x="5660713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p199"/>
          <p:cNvSpPr/>
          <p:nvPr>
            <p:ph idx="4" type="pic"/>
          </p:nvPr>
        </p:nvSpPr>
        <p:spPr>
          <a:xfrm>
            <a:off x="522925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p199"/>
          <p:cNvSpPr/>
          <p:nvPr>
            <p:ph idx="5" type="pic"/>
          </p:nvPr>
        </p:nvSpPr>
        <p:spPr>
          <a:xfrm>
            <a:off x="5660713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20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p200"/>
          <p:cNvSpPr/>
          <p:nvPr>
            <p:ph idx="2" type="pic"/>
          </p:nvPr>
        </p:nvSpPr>
        <p:spPr>
          <a:xfrm>
            <a:off x="3934610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p200"/>
          <p:cNvSpPr/>
          <p:nvPr>
            <p:ph idx="3" type="pic"/>
          </p:nvPr>
        </p:nvSpPr>
        <p:spPr>
          <a:xfrm>
            <a:off x="522925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p200"/>
          <p:cNvSpPr/>
          <p:nvPr>
            <p:ph idx="4" type="pic"/>
          </p:nvPr>
        </p:nvSpPr>
        <p:spPr>
          <a:xfrm>
            <a:off x="7346294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p200"/>
          <p:cNvSpPr/>
          <p:nvPr>
            <p:ph idx="5" type="pic"/>
          </p:nvPr>
        </p:nvSpPr>
        <p:spPr>
          <a:xfrm>
            <a:off x="3934610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p200"/>
          <p:cNvSpPr/>
          <p:nvPr>
            <p:ph idx="6" type="pic"/>
          </p:nvPr>
        </p:nvSpPr>
        <p:spPr>
          <a:xfrm>
            <a:off x="522925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p200"/>
          <p:cNvSpPr/>
          <p:nvPr>
            <p:ph idx="7" type="pic"/>
          </p:nvPr>
        </p:nvSpPr>
        <p:spPr>
          <a:xfrm>
            <a:off x="7346294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0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p201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p201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p201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p201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p201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p201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p201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p201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0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p202"/>
          <p:cNvSpPr/>
          <p:nvPr>
            <p:ph idx="2" type="pic"/>
          </p:nvPr>
        </p:nvSpPr>
        <p:spPr>
          <a:xfrm>
            <a:off x="519747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p202"/>
          <p:cNvSpPr/>
          <p:nvPr>
            <p:ph idx="3" type="pic"/>
          </p:nvPr>
        </p:nvSpPr>
        <p:spPr>
          <a:xfrm>
            <a:off x="519747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p202"/>
          <p:cNvSpPr/>
          <p:nvPr>
            <p:ph idx="4" type="pic"/>
          </p:nvPr>
        </p:nvSpPr>
        <p:spPr>
          <a:xfrm>
            <a:off x="519747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p202"/>
          <p:cNvSpPr/>
          <p:nvPr>
            <p:ph idx="5" type="pic"/>
          </p:nvPr>
        </p:nvSpPr>
        <p:spPr>
          <a:xfrm>
            <a:off x="2578495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p202"/>
          <p:cNvSpPr/>
          <p:nvPr>
            <p:ph idx="6" type="pic"/>
          </p:nvPr>
        </p:nvSpPr>
        <p:spPr>
          <a:xfrm>
            <a:off x="2578495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p202"/>
          <p:cNvSpPr/>
          <p:nvPr>
            <p:ph idx="7" type="pic"/>
          </p:nvPr>
        </p:nvSpPr>
        <p:spPr>
          <a:xfrm>
            <a:off x="2578495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p202"/>
          <p:cNvSpPr/>
          <p:nvPr>
            <p:ph idx="8" type="pic"/>
          </p:nvPr>
        </p:nvSpPr>
        <p:spPr>
          <a:xfrm>
            <a:off x="4637243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p202"/>
          <p:cNvSpPr/>
          <p:nvPr>
            <p:ph idx="9" type="pic"/>
          </p:nvPr>
        </p:nvSpPr>
        <p:spPr>
          <a:xfrm>
            <a:off x="4637243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p202"/>
          <p:cNvSpPr/>
          <p:nvPr>
            <p:ph idx="13" type="pic"/>
          </p:nvPr>
        </p:nvSpPr>
        <p:spPr>
          <a:xfrm>
            <a:off x="4637243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p202"/>
          <p:cNvSpPr/>
          <p:nvPr>
            <p:ph idx="14" type="pic"/>
          </p:nvPr>
        </p:nvSpPr>
        <p:spPr>
          <a:xfrm>
            <a:off x="6695991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p202"/>
          <p:cNvSpPr/>
          <p:nvPr>
            <p:ph idx="15" type="pic"/>
          </p:nvPr>
        </p:nvSpPr>
        <p:spPr>
          <a:xfrm>
            <a:off x="6695991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p202"/>
          <p:cNvSpPr/>
          <p:nvPr>
            <p:ph idx="16" type="pic"/>
          </p:nvPr>
        </p:nvSpPr>
        <p:spPr>
          <a:xfrm>
            <a:off x="6695991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p202"/>
          <p:cNvSpPr/>
          <p:nvPr>
            <p:ph idx="17" type="pic"/>
          </p:nvPr>
        </p:nvSpPr>
        <p:spPr>
          <a:xfrm>
            <a:off x="8754739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p202"/>
          <p:cNvSpPr/>
          <p:nvPr>
            <p:ph idx="18" type="pic"/>
          </p:nvPr>
        </p:nvSpPr>
        <p:spPr>
          <a:xfrm>
            <a:off x="8754739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p202"/>
          <p:cNvSpPr/>
          <p:nvPr>
            <p:ph idx="19" type="pic"/>
          </p:nvPr>
        </p:nvSpPr>
        <p:spPr>
          <a:xfrm>
            <a:off x="8754739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2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0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2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120"/>
          <p:cNvSpPr txBox="1"/>
          <p:nvPr>
            <p:ph idx="2" type="body"/>
          </p:nvPr>
        </p:nvSpPr>
        <p:spPr>
          <a:xfrm>
            <a:off x="801123" y="1732953"/>
            <a:ext cx="9351543" cy="153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" name="Google Shape;400;p120"/>
          <p:cNvSpPr txBox="1"/>
          <p:nvPr>
            <p:ph idx="3" type="body"/>
          </p:nvPr>
        </p:nvSpPr>
        <p:spPr>
          <a:xfrm>
            <a:off x="795292" y="3491285"/>
            <a:ext cx="935154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" name="Google Shape;401;p120"/>
          <p:cNvSpPr txBox="1"/>
          <p:nvPr>
            <p:ph idx="4" type="body"/>
          </p:nvPr>
        </p:nvSpPr>
        <p:spPr>
          <a:xfrm>
            <a:off x="795292" y="4895879"/>
            <a:ext cx="9351543" cy="30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172"/>
          <p:cNvSpPr txBox="1"/>
          <p:nvPr>
            <p:ph idx="2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172"/>
          <p:cNvSpPr txBox="1"/>
          <p:nvPr>
            <p:ph idx="3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172"/>
          <p:cNvSpPr/>
          <p:nvPr>
            <p:ph idx="4" type="pic"/>
          </p:nvPr>
        </p:nvSpPr>
        <p:spPr>
          <a:xfrm>
            <a:off x="5104254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2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" name="Google Shape;409;p123"/>
          <p:cNvSpPr/>
          <p:nvPr/>
        </p:nvSpPr>
        <p:spPr>
          <a:xfrm>
            <a:off x="513850" y="1639598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3"/>
          <p:cNvSpPr/>
          <p:nvPr/>
        </p:nvSpPr>
        <p:spPr>
          <a:xfrm>
            <a:off x="876969" y="1894339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3"/>
          <p:cNvSpPr/>
          <p:nvPr>
            <p:ph idx="2" type="body"/>
          </p:nvPr>
        </p:nvSpPr>
        <p:spPr>
          <a:xfrm>
            <a:off x="1664316" y="1639598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" name="Google Shape;412;p123"/>
          <p:cNvSpPr/>
          <p:nvPr/>
        </p:nvSpPr>
        <p:spPr>
          <a:xfrm>
            <a:off x="513850" y="2543015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3"/>
          <p:cNvSpPr/>
          <p:nvPr/>
        </p:nvSpPr>
        <p:spPr>
          <a:xfrm>
            <a:off x="876969" y="2792001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3"/>
          <p:cNvSpPr/>
          <p:nvPr>
            <p:ph idx="3" type="body"/>
          </p:nvPr>
        </p:nvSpPr>
        <p:spPr>
          <a:xfrm>
            <a:off x="1664316" y="2541035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123"/>
          <p:cNvSpPr/>
          <p:nvPr/>
        </p:nvSpPr>
        <p:spPr>
          <a:xfrm>
            <a:off x="513850" y="3446432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3"/>
          <p:cNvSpPr/>
          <p:nvPr/>
        </p:nvSpPr>
        <p:spPr>
          <a:xfrm>
            <a:off x="876969" y="3686753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23"/>
          <p:cNvSpPr/>
          <p:nvPr>
            <p:ph idx="4" type="body"/>
          </p:nvPr>
        </p:nvSpPr>
        <p:spPr>
          <a:xfrm>
            <a:off x="1664316" y="3442472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123"/>
          <p:cNvSpPr/>
          <p:nvPr/>
        </p:nvSpPr>
        <p:spPr>
          <a:xfrm>
            <a:off x="513850" y="4349849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23"/>
          <p:cNvSpPr/>
          <p:nvPr/>
        </p:nvSpPr>
        <p:spPr>
          <a:xfrm>
            <a:off x="876969" y="4589508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23"/>
          <p:cNvSpPr/>
          <p:nvPr>
            <p:ph idx="5" type="body"/>
          </p:nvPr>
        </p:nvSpPr>
        <p:spPr>
          <a:xfrm>
            <a:off x="1664316" y="4343909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" name="Google Shape;421;p123"/>
          <p:cNvSpPr/>
          <p:nvPr/>
        </p:nvSpPr>
        <p:spPr>
          <a:xfrm>
            <a:off x="513850" y="5253267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23"/>
          <p:cNvSpPr/>
          <p:nvPr/>
        </p:nvSpPr>
        <p:spPr>
          <a:xfrm>
            <a:off x="876969" y="5483210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23"/>
          <p:cNvSpPr/>
          <p:nvPr>
            <p:ph idx="6" type="body"/>
          </p:nvPr>
        </p:nvSpPr>
        <p:spPr>
          <a:xfrm>
            <a:off x="1664316" y="5245347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123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7" name="Google Shape;427;p166"/>
          <p:cNvSpPr txBox="1"/>
          <p:nvPr>
            <p:ph idx="2" type="body"/>
          </p:nvPr>
        </p:nvSpPr>
        <p:spPr>
          <a:xfrm>
            <a:off x="621050" y="3434653"/>
            <a:ext cx="4357350" cy="5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8" name="Google Shape;428;p166"/>
          <p:cNvSpPr txBox="1"/>
          <p:nvPr>
            <p:ph idx="3" type="body"/>
          </p:nvPr>
        </p:nvSpPr>
        <p:spPr>
          <a:xfrm>
            <a:off x="621050" y="2640404"/>
            <a:ext cx="4357350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166"/>
          <p:cNvSpPr txBox="1"/>
          <p:nvPr>
            <p:ph idx="4" type="body"/>
          </p:nvPr>
        </p:nvSpPr>
        <p:spPr>
          <a:xfrm>
            <a:off x="621050" y="4255029"/>
            <a:ext cx="4357350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30" name="Google Shape;430;p166"/>
          <p:cNvCxnSpPr/>
          <p:nvPr/>
        </p:nvCxnSpPr>
        <p:spPr>
          <a:xfrm>
            <a:off x="704896" y="4072814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166"/>
          <p:cNvSpPr/>
          <p:nvPr>
            <p:ph idx="5" type="body"/>
          </p:nvPr>
        </p:nvSpPr>
        <p:spPr>
          <a:xfrm>
            <a:off x="523921" y="1900901"/>
            <a:ext cx="3151321" cy="57049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166"/>
          <p:cNvSpPr/>
          <p:nvPr/>
        </p:nvSpPr>
        <p:spPr>
          <a:xfrm>
            <a:off x="5080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66"/>
          <p:cNvSpPr/>
          <p:nvPr>
            <p:ph idx="6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11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8" name="Google Shape;438;p11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9" name="Google Shape;439;p11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40" name="Google Shape;440;p111"/>
          <p:cNvCxnSpPr/>
          <p:nvPr/>
        </p:nvCxnSpPr>
        <p:spPr>
          <a:xfrm>
            <a:off x="511745" y="4329629"/>
            <a:ext cx="5456216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41" name="Google Shape;441;p111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111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111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111"/>
          <p:cNvSpPr/>
          <p:nvPr>
            <p:ph idx="5" type="pic"/>
          </p:nvPr>
        </p:nvSpPr>
        <p:spPr>
          <a:xfrm>
            <a:off x="6741379" y="1531938"/>
            <a:ext cx="3789362" cy="3789362"/>
          </a:xfrm>
          <a:prstGeom prst="ellipse">
            <a:avLst/>
          </a:prstGeom>
          <a:noFill/>
          <a:ln>
            <a:noFill/>
          </a:ln>
        </p:spPr>
      </p:sp>
      <p:sp>
        <p:nvSpPr>
          <p:cNvPr id="445" name="Google Shape;445;p111"/>
          <p:cNvSpPr txBox="1"/>
          <p:nvPr>
            <p:ph idx="6" type="body"/>
          </p:nvPr>
        </p:nvSpPr>
        <p:spPr>
          <a:xfrm>
            <a:off x="417525" y="328476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111"/>
          <p:cNvSpPr txBox="1"/>
          <p:nvPr>
            <p:ph idx="7" type="body"/>
          </p:nvPr>
        </p:nvSpPr>
        <p:spPr>
          <a:xfrm>
            <a:off x="417525" y="461078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11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11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11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54" name="Google Shape;454;p112"/>
          <p:cNvCxnSpPr/>
          <p:nvPr/>
        </p:nvCxnSpPr>
        <p:spPr>
          <a:xfrm>
            <a:off x="511745" y="4329629"/>
            <a:ext cx="10018995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5" name="Google Shape;455;p112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112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112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112"/>
          <p:cNvSpPr/>
          <p:nvPr>
            <p:ph idx="5" type="pic"/>
          </p:nvPr>
        </p:nvSpPr>
        <p:spPr>
          <a:xfrm>
            <a:off x="8471340" y="1756311"/>
            <a:ext cx="2059400" cy="205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9" name="Google Shape;459;p112"/>
          <p:cNvSpPr txBox="1"/>
          <p:nvPr>
            <p:ph idx="6" type="body"/>
          </p:nvPr>
        </p:nvSpPr>
        <p:spPr>
          <a:xfrm>
            <a:off x="417526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112"/>
          <p:cNvSpPr txBox="1"/>
          <p:nvPr>
            <p:ph idx="7" type="body"/>
          </p:nvPr>
        </p:nvSpPr>
        <p:spPr>
          <a:xfrm>
            <a:off x="417526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112"/>
          <p:cNvSpPr txBox="1"/>
          <p:nvPr>
            <p:ph idx="8" type="body"/>
          </p:nvPr>
        </p:nvSpPr>
        <p:spPr>
          <a:xfrm>
            <a:off x="3885004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112"/>
          <p:cNvSpPr txBox="1"/>
          <p:nvPr>
            <p:ph idx="9" type="body"/>
          </p:nvPr>
        </p:nvSpPr>
        <p:spPr>
          <a:xfrm>
            <a:off x="3885004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63" name="Google Shape;46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11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8" name="Google Shape;468;p11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9" name="Google Shape;469;p11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113"/>
          <p:cNvSpPr/>
          <p:nvPr>
            <p:ph idx="2" type="body"/>
          </p:nvPr>
        </p:nvSpPr>
        <p:spPr>
          <a:xfrm>
            <a:off x="527838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113"/>
          <p:cNvSpPr txBox="1"/>
          <p:nvPr>
            <p:ph idx="3" type="body"/>
          </p:nvPr>
        </p:nvSpPr>
        <p:spPr>
          <a:xfrm>
            <a:off x="41221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113"/>
          <p:cNvSpPr/>
          <p:nvPr>
            <p:ph idx="4" type="body"/>
          </p:nvPr>
        </p:nvSpPr>
        <p:spPr>
          <a:xfrm>
            <a:off x="2819626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113"/>
          <p:cNvSpPr/>
          <p:nvPr>
            <p:ph idx="5" type="body"/>
          </p:nvPr>
        </p:nvSpPr>
        <p:spPr>
          <a:xfrm>
            <a:off x="5111414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113"/>
          <p:cNvSpPr/>
          <p:nvPr>
            <p:ph idx="6" type="body"/>
          </p:nvPr>
        </p:nvSpPr>
        <p:spPr>
          <a:xfrm>
            <a:off x="7403202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113"/>
          <p:cNvSpPr/>
          <p:nvPr>
            <p:ph idx="7" type="body"/>
          </p:nvPr>
        </p:nvSpPr>
        <p:spPr>
          <a:xfrm>
            <a:off x="9694990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113"/>
          <p:cNvSpPr txBox="1"/>
          <p:nvPr>
            <p:ph idx="8" type="body"/>
          </p:nvPr>
        </p:nvSpPr>
        <p:spPr>
          <a:xfrm>
            <a:off x="412218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113"/>
          <p:cNvSpPr txBox="1"/>
          <p:nvPr>
            <p:ph idx="9" type="body"/>
          </p:nvPr>
        </p:nvSpPr>
        <p:spPr>
          <a:xfrm>
            <a:off x="2704005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113"/>
          <p:cNvSpPr txBox="1"/>
          <p:nvPr>
            <p:ph idx="13" type="body"/>
          </p:nvPr>
        </p:nvSpPr>
        <p:spPr>
          <a:xfrm>
            <a:off x="4994497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113"/>
          <p:cNvSpPr txBox="1"/>
          <p:nvPr>
            <p:ph idx="14" type="body"/>
          </p:nvPr>
        </p:nvSpPr>
        <p:spPr>
          <a:xfrm>
            <a:off x="7286284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113"/>
          <p:cNvSpPr txBox="1"/>
          <p:nvPr>
            <p:ph idx="15" type="body"/>
          </p:nvPr>
        </p:nvSpPr>
        <p:spPr>
          <a:xfrm>
            <a:off x="9573713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" name="Google Shape;481;p113"/>
          <p:cNvSpPr txBox="1"/>
          <p:nvPr>
            <p:ph idx="16" type="body"/>
          </p:nvPr>
        </p:nvSpPr>
        <p:spPr>
          <a:xfrm>
            <a:off x="270400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113"/>
          <p:cNvSpPr txBox="1"/>
          <p:nvPr>
            <p:ph idx="17" type="body"/>
          </p:nvPr>
        </p:nvSpPr>
        <p:spPr>
          <a:xfrm>
            <a:off x="499449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p113"/>
          <p:cNvSpPr txBox="1"/>
          <p:nvPr>
            <p:ph idx="18" type="body"/>
          </p:nvPr>
        </p:nvSpPr>
        <p:spPr>
          <a:xfrm>
            <a:off x="728628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" name="Google Shape;484;p113"/>
          <p:cNvSpPr txBox="1"/>
          <p:nvPr>
            <p:ph idx="19" type="body"/>
          </p:nvPr>
        </p:nvSpPr>
        <p:spPr>
          <a:xfrm>
            <a:off x="9573714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5" name="Google Shape;48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0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10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0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0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0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0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0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0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0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0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0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3921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10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0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0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11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" name="Google Shape;490;p11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" name="Google Shape;491;p11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114"/>
          <p:cNvSpPr/>
          <p:nvPr>
            <p:ph idx="2" type="body"/>
          </p:nvPr>
        </p:nvSpPr>
        <p:spPr>
          <a:xfrm>
            <a:off x="2808051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114"/>
          <p:cNvSpPr/>
          <p:nvPr>
            <p:ph idx="3" type="body"/>
          </p:nvPr>
        </p:nvSpPr>
        <p:spPr>
          <a:xfrm>
            <a:off x="5099839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114"/>
          <p:cNvSpPr/>
          <p:nvPr>
            <p:ph idx="4" type="body"/>
          </p:nvPr>
        </p:nvSpPr>
        <p:spPr>
          <a:xfrm>
            <a:off x="7391627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114"/>
          <p:cNvSpPr/>
          <p:nvPr>
            <p:ph idx="5" type="body"/>
          </p:nvPr>
        </p:nvSpPr>
        <p:spPr>
          <a:xfrm>
            <a:off x="9683415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114"/>
          <p:cNvSpPr/>
          <p:nvPr>
            <p:ph idx="6" type="body"/>
          </p:nvPr>
        </p:nvSpPr>
        <p:spPr>
          <a:xfrm>
            <a:off x="2808051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114"/>
          <p:cNvSpPr/>
          <p:nvPr>
            <p:ph idx="7" type="body"/>
          </p:nvPr>
        </p:nvSpPr>
        <p:spPr>
          <a:xfrm>
            <a:off x="5099839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114"/>
          <p:cNvSpPr/>
          <p:nvPr>
            <p:ph idx="8" type="body"/>
          </p:nvPr>
        </p:nvSpPr>
        <p:spPr>
          <a:xfrm>
            <a:off x="7391627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114"/>
          <p:cNvSpPr/>
          <p:nvPr>
            <p:ph idx="9" type="body"/>
          </p:nvPr>
        </p:nvSpPr>
        <p:spPr>
          <a:xfrm>
            <a:off x="9683415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114"/>
          <p:cNvSpPr txBox="1"/>
          <p:nvPr>
            <p:ph idx="13" type="body"/>
          </p:nvPr>
        </p:nvSpPr>
        <p:spPr>
          <a:xfrm>
            <a:off x="2692431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114"/>
          <p:cNvSpPr txBox="1"/>
          <p:nvPr>
            <p:ph idx="14" type="body"/>
          </p:nvPr>
        </p:nvSpPr>
        <p:spPr>
          <a:xfrm>
            <a:off x="4984219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114"/>
          <p:cNvSpPr txBox="1"/>
          <p:nvPr>
            <p:ph idx="15" type="body"/>
          </p:nvPr>
        </p:nvSpPr>
        <p:spPr>
          <a:xfrm>
            <a:off x="2692431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114"/>
          <p:cNvSpPr txBox="1"/>
          <p:nvPr>
            <p:ph idx="16" type="body"/>
          </p:nvPr>
        </p:nvSpPr>
        <p:spPr>
          <a:xfrm>
            <a:off x="4984219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114"/>
          <p:cNvSpPr txBox="1"/>
          <p:nvPr>
            <p:ph idx="17" type="body"/>
          </p:nvPr>
        </p:nvSpPr>
        <p:spPr>
          <a:xfrm>
            <a:off x="7276007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114"/>
          <p:cNvSpPr txBox="1"/>
          <p:nvPr>
            <p:ph idx="18" type="body"/>
          </p:nvPr>
        </p:nvSpPr>
        <p:spPr>
          <a:xfrm>
            <a:off x="7276007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114"/>
          <p:cNvSpPr txBox="1"/>
          <p:nvPr>
            <p:ph idx="19" type="body"/>
          </p:nvPr>
        </p:nvSpPr>
        <p:spPr>
          <a:xfrm>
            <a:off x="9567795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114"/>
          <p:cNvSpPr txBox="1"/>
          <p:nvPr>
            <p:ph idx="20" type="body"/>
          </p:nvPr>
        </p:nvSpPr>
        <p:spPr>
          <a:xfrm>
            <a:off x="9567795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114"/>
          <p:cNvSpPr txBox="1"/>
          <p:nvPr>
            <p:ph idx="21" type="body"/>
          </p:nvPr>
        </p:nvSpPr>
        <p:spPr>
          <a:xfrm>
            <a:off x="2692431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114"/>
          <p:cNvSpPr txBox="1"/>
          <p:nvPr>
            <p:ph idx="22" type="body"/>
          </p:nvPr>
        </p:nvSpPr>
        <p:spPr>
          <a:xfrm>
            <a:off x="4984219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114"/>
          <p:cNvSpPr txBox="1"/>
          <p:nvPr>
            <p:ph idx="23" type="body"/>
          </p:nvPr>
        </p:nvSpPr>
        <p:spPr>
          <a:xfrm>
            <a:off x="2692431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114"/>
          <p:cNvSpPr txBox="1"/>
          <p:nvPr>
            <p:ph idx="24" type="body"/>
          </p:nvPr>
        </p:nvSpPr>
        <p:spPr>
          <a:xfrm>
            <a:off x="4984219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114"/>
          <p:cNvSpPr txBox="1"/>
          <p:nvPr>
            <p:ph idx="25" type="body"/>
          </p:nvPr>
        </p:nvSpPr>
        <p:spPr>
          <a:xfrm>
            <a:off x="7276007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114"/>
          <p:cNvSpPr txBox="1"/>
          <p:nvPr>
            <p:ph idx="26" type="body"/>
          </p:nvPr>
        </p:nvSpPr>
        <p:spPr>
          <a:xfrm>
            <a:off x="7276007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114"/>
          <p:cNvSpPr txBox="1"/>
          <p:nvPr>
            <p:ph idx="27" type="body"/>
          </p:nvPr>
        </p:nvSpPr>
        <p:spPr>
          <a:xfrm>
            <a:off x="9567795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114"/>
          <p:cNvSpPr txBox="1"/>
          <p:nvPr>
            <p:ph idx="28" type="body"/>
          </p:nvPr>
        </p:nvSpPr>
        <p:spPr>
          <a:xfrm>
            <a:off x="9567795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14"/>
          <p:cNvSpPr txBox="1"/>
          <p:nvPr>
            <p:ph idx="29" type="body"/>
          </p:nvPr>
        </p:nvSpPr>
        <p:spPr>
          <a:xfrm>
            <a:off x="417526" y="835144"/>
            <a:ext cx="2274906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11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2" name="Google Shape;522;p11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3" name="Google Shape;523;p115"/>
          <p:cNvSpPr txBox="1"/>
          <p:nvPr>
            <p:ph idx="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115"/>
          <p:cNvSpPr/>
          <p:nvPr>
            <p:ph idx="2" type="body"/>
          </p:nvPr>
        </p:nvSpPr>
        <p:spPr>
          <a:xfrm>
            <a:off x="512633" y="95030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115"/>
          <p:cNvSpPr txBox="1"/>
          <p:nvPr>
            <p:ph idx="3" type="body"/>
          </p:nvPr>
        </p:nvSpPr>
        <p:spPr>
          <a:xfrm>
            <a:off x="1544812" y="95031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115"/>
          <p:cNvSpPr txBox="1"/>
          <p:nvPr>
            <p:ph idx="4" type="body"/>
          </p:nvPr>
        </p:nvSpPr>
        <p:spPr>
          <a:xfrm>
            <a:off x="7195493" y="95031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115"/>
          <p:cNvSpPr/>
          <p:nvPr>
            <p:ph idx="5" type="body"/>
          </p:nvPr>
        </p:nvSpPr>
        <p:spPr>
          <a:xfrm>
            <a:off x="512633" y="146005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115"/>
          <p:cNvSpPr txBox="1"/>
          <p:nvPr>
            <p:ph idx="6" type="body"/>
          </p:nvPr>
        </p:nvSpPr>
        <p:spPr>
          <a:xfrm>
            <a:off x="1544812" y="146006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115"/>
          <p:cNvSpPr txBox="1"/>
          <p:nvPr>
            <p:ph idx="7" type="body"/>
          </p:nvPr>
        </p:nvSpPr>
        <p:spPr>
          <a:xfrm>
            <a:off x="7195493" y="146005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115"/>
          <p:cNvSpPr/>
          <p:nvPr>
            <p:ph idx="8" type="body"/>
          </p:nvPr>
        </p:nvSpPr>
        <p:spPr>
          <a:xfrm>
            <a:off x="512633" y="196980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115"/>
          <p:cNvSpPr txBox="1"/>
          <p:nvPr>
            <p:ph idx="9" type="body"/>
          </p:nvPr>
        </p:nvSpPr>
        <p:spPr>
          <a:xfrm>
            <a:off x="1544812" y="196980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p115"/>
          <p:cNvSpPr txBox="1"/>
          <p:nvPr>
            <p:ph idx="13" type="body"/>
          </p:nvPr>
        </p:nvSpPr>
        <p:spPr>
          <a:xfrm>
            <a:off x="7195493" y="196980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" name="Google Shape;533;p115"/>
          <p:cNvSpPr/>
          <p:nvPr>
            <p:ph idx="14" type="body"/>
          </p:nvPr>
        </p:nvSpPr>
        <p:spPr>
          <a:xfrm>
            <a:off x="512633" y="247955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115"/>
          <p:cNvSpPr txBox="1"/>
          <p:nvPr>
            <p:ph idx="15" type="body"/>
          </p:nvPr>
        </p:nvSpPr>
        <p:spPr>
          <a:xfrm>
            <a:off x="1544812" y="247955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" name="Google Shape;535;p115"/>
          <p:cNvSpPr txBox="1"/>
          <p:nvPr>
            <p:ph idx="16" type="body"/>
          </p:nvPr>
        </p:nvSpPr>
        <p:spPr>
          <a:xfrm>
            <a:off x="7195493" y="247955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115"/>
          <p:cNvSpPr/>
          <p:nvPr>
            <p:ph idx="17" type="body"/>
          </p:nvPr>
        </p:nvSpPr>
        <p:spPr>
          <a:xfrm>
            <a:off x="512633" y="2989301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115"/>
          <p:cNvSpPr txBox="1"/>
          <p:nvPr>
            <p:ph idx="18" type="body"/>
          </p:nvPr>
        </p:nvSpPr>
        <p:spPr>
          <a:xfrm>
            <a:off x="1544812" y="2989304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115"/>
          <p:cNvSpPr txBox="1"/>
          <p:nvPr>
            <p:ph idx="19" type="body"/>
          </p:nvPr>
        </p:nvSpPr>
        <p:spPr>
          <a:xfrm>
            <a:off x="7195493" y="2989302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115"/>
          <p:cNvSpPr/>
          <p:nvPr>
            <p:ph idx="20" type="body"/>
          </p:nvPr>
        </p:nvSpPr>
        <p:spPr>
          <a:xfrm>
            <a:off x="512633" y="349904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115"/>
          <p:cNvSpPr txBox="1"/>
          <p:nvPr>
            <p:ph idx="21" type="body"/>
          </p:nvPr>
        </p:nvSpPr>
        <p:spPr>
          <a:xfrm>
            <a:off x="1544812" y="349905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115"/>
          <p:cNvSpPr txBox="1"/>
          <p:nvPr>
            <p:ph idx="22" type="body"/>
          </p:nvPr>
        </p:nvSpPr>
        <p:spPr>
          <a:xfrm>
            <a:off x="7195493" y="349905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115"/>
          <p:cNvSpPr/>
          <p:nvPr>
            <p:ph idx="23" type="body"/>
          </p:nvPr>
        </p:nvSpPr>
        <p:spPr>
          <a:xfrm>
            <a:off x="512633" y="400879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115"/>
          <p:cNvSpPr txBox="1"/>
          <p:nvPr>
            <p:ph idx="24" type="body"/>
          </p:nvPr>
        </p:nvSpPr>
        <p:spPr>
          <a:xfrm>
            <a:off x="1544812" y="400880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115"/>
          <p:cNvSpPr txBox="1"/>
          <p:nvPr>
            <p:ph idx="25" type="body"/>
          </p:nvPr>
        </p:nvSpPr>
        <p:spPr>
          <a:xfrm>
            <a:off x="7195493" y="400879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115"/>
          <p:cNvSpPr/>
          <p:nvPr>
            <p:ph idx="26" type="body"/>
          </p:nvPr>
        </p:nvSpPr>
        <p:spPr>
          <a:xfrm>
            <a:off x="512633" y="45185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115"/>
          <p:cNvSpPr txBox="1"/>
          <p:nvPr>
            <p:ph idx="27" type="body"/>
          </p:nvPr>
        </p:nvSpPr>
        <p:spPr>
          <a:xfrm>
            <a:off x="1544812" y="45185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7" name="Google Shape;547;p115"/>
          <p:cNvSpPr txBox="1"/>
          <p:nvPr>
            <p:ph idx="28" type="body"/>
          </p:nvPr>
        </p:nvSpPr>
        <p:spPr>
          <a:xfrm>
            <a:off x="7195493" y="45185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p115"/>
          <p:cNvSpPr/>
          <p:nvPr>
            <p:ph idx="29" type="body"/>
          </p:nvPr>
        </p:nvSpPr>
        <p:spPr>
          <a:xfrm>
            <a:off x="512633" y="502829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p115"/>
          <p:cNvSpPr txBox="1"/>
          <p:nvPr>
            <p:ph idx="30" type="body"/>
          </p:nvPr>
        </p:nvSpPr>
        <p:spPr>
          <a:xfrm>
            <a:off x="1544812" y="502829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p115"/>
          <p:cNvSpPr txBox="1"/>
          <p:nvPr>
            <p:ph idx="31" type="body"/>
          </p:nvPr>
        </p:nvSpPr>
        <p:spPr>
          <a:xfrm>
            <a:off x="7195493" y="502829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p115"/>
          <p:cNvSpPr/>
          <p:nvPr>
            <p:ph idx="32" type="body"/>
          </p:nvPr>
        </p:nvSpPr>
        <p:spPr>
          <a:xfrm>
            <a:off x="512633" y="55380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115"/>
          <p:cNvSpPr txBox="1"/>
          <p:nvPr>
            <p:ph idx="33" type="body"/>
          </p:nvPr>
        </p:nvSpPr>
        <p:spPr>
          <a:xfrm>
            <a:off x="1544812" y="55380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115"/>
          <p:cNvSpPr txBox="1"/>
          <p:nvPr>
            <p:ph idx="34" type="body"/>
          </p:nvPr>
        </p:nvSpPr>
        <p:spPr>
          <a:xfrm>
            <a:off x="7195493" y="55380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54" name="Google Shape;554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11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9" name="Google Shape;559;p11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0" name="Google Shape;560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16"/>
          <p:cNvSpPr txBox="1"/>
          <p:nvPr>
            <p:ph idx="1" type="body"/>
          </p:nvPr>
        </p:nvSpPr>
        <p:spPr>
          <a:xfrm>
            <a:off x="417525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2" name="Google Shape;562;p116"/>
          <p:cNvCxnSpPr/>
          <p:nvPr/>
        </p:nvCxnSpPr>
        <p:spPr>
          <a:xfrm>
            <a:off x="0" y="2325990"/>
            <a:ext cx="1052138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3" name="Google Shape;563;p116"/>
          <p:cNvSpPr txBox="1"/>
          <p:nvPr>
            <p:ph idx="2" type="body"/>
          </p:nvPr>
        </p:nvSpPr>
        <p:spPr>
          <a:xfrm>
            <a:off x="417525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116"/>
          <p:cNvSpPr txBox="1"/>
          <p:nvPr>
            <p:ph idx="3" type="body"/>
          </p:nvPr>
        </p:nvSpPr>
        <p:spPr>
          <a:xfrm>
            <a:off x="417525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116"/>
          <p:cNvSpPr txBox="1"/>
          <p:nvPr>
            <p:ph idx="4" type="body"/>
          </p:nvPr>
        </p:nvSpPr>
        <p:spPr>
          <a:xfrm>
            <a:off x="2990750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p116"/>
          <p:cNvSpPr txBox="1"/>
          <p:nvPr>
            <p:ph idx="5" type="body"/>
          </p:nvPr>
        </p:nvSpPr>
        <p:spPr>
          <a:xfrm>
            <a:off x="55562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p116"/>
          <p:cNvSpPr txBox="1"/>
          <p:nvPr>
            <p:ph idx="6" type="body"/>
          </p:nvPr>
        </p:nvSpPr>
        <p:spPr>
          <a:xfrm>
            <a:off x="81199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p116"/>
          <p:cNvSpPr/>
          <p:nvPr/>
        </p:nvSpPr>
        <p:spPr>
          <a:xfrm rot="5400000">
            <a:off x="51133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16"/>
          <p:cNvSpPr/>
          <p:nvPr/>
        </p:nvSpPr>
        <p:spPr>
          <a:xfrm rot="5400000">
            <a:off x="3073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16"/>
          <p:cNvSpPr/>
          <p:nvPr/>
        </p:nvSpPr>
        <p:spPr>
          <a:xfrm rot="5400000">
            <a:off x="563578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16"/>
          <p:cNvSpPr/>
          <p:nvPr/>
        </p:nvSpPr>
        <p:spPr>
          <a:xfrm rot="5400000">
            <a:off x="82043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16"/>
          <p:cNvSpPr/>
          <p:nvPr/>
        </p:nvSpPr>
        <p:spPr>
          <a:xfrm rot="-5400000">
            <a:off x="10439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16"/>
          <p:cNvSpPr txBox="1"/>
          <p:nvPr>
            <p:ph idx="7" type="body"/>
          </p:nvPr>
        </p:nvSpPr>
        <p:spPr>
          <a:xfrm>
            <a:off x="417525" y="835144"/>
            <a:ext cx="1126184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4" name="Google Shape;574;p116"/>
          <p:cNvSpPr txBox="1"/>
          <p:nvPr>
            <p:ph idx="8" type="body"/>
          </p:nvPr>
        </p:nvSpPr>
        <p:spPr>
          <a:xfrm>
            <a:off x="2990750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p116"/>
          <p:cNvSpPr txBox="1"/>
          <p:nvPr>
            <p:ph idx="9" type="body"/>
          </p:nvPr>
        </p:nvSpPr>
        <p:spPr>
          <a:xfrm>
            <a:off x="2990750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p116"/>
          <p:cNvSpPr txBox="1"/>
          <p:nvPr>
            <p:ph idx="13" type="body"/>
          </p:nvPr>
        </p:nvSpPr>
        <p:spPr>
          <a:xfrm>
            <a:off x="55562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116"/>
          <p:cNvSpPr txBox="1"/>
          <p:nvPr>
            <p:ph idx="14" type="body"/>
          </p:nvPr>
        </p:nvSpPr>
        <p:spPr>
          <a:xfrm>
            <a:off x="55562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8" name="Google Shape;578;p116"/>
          <p:cNvSpPr txBox="1"/>
          <p:nvPr>
            <p:ph idx="15" type="body"/>
          </p:nvPr>
        </p:nvSpPr>
        <p:spPr>
          <a:xfrm>
            <a:off x="81199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9" name="Google Shape;579;p116"/>
          <p:cNvSpPr txBox="1"/>
          <p:nvPr>
            <p:ph idx="16" type="body"/>
          </p:nvPr>
        </p:nvSpPr>
        <p:spPr>
          <a:xfrm>
            <a:off x="81199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0" name="Google Shape;580;p116"/>
          <p:cNvSpPr txBox="1"/>
          <p:nvPr>
            <p:ph idx="17" type="body"/>
          </p:nvPr>
        </p:nvSpPr>
        <p:spPr>
          <a:xfrm>
            <a:off x="417524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1" name="Google Shape;581;p116"/>
          <p:cNvSpPr txBox="1"/>
          <p:nvPr>
            <p:ph idx="18" type="body"/>
          </p:nvPr>
        </p:nvSpPr>
        <p:spPr>
          <a:xfrm>
            <a:off x="2990750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2" name="Google Shape;582;p116"/>
          <p:cNvSpPr txBox="1"/>
          <p:nvPr>
            <p:ph idx="19" type="body"/>
          </p:nvPr>
        </p:nvSpPr>
        <p:spPr>
          <a:xfrm>
            <a:off x="5556283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p116"/>
          <p:cNvSpPr txBox="1"/>
          <p:nvPr>
            <p:ph idx="20" type="body"/>
          </p:nvPr>
        </p:nvSpPr>
        <p:spPr>
          <a:xfrm>
            <a:off x="8119985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p116"/>
          <p:cNvSpPr txBox="1"/>
          <p:nvPr>
            <p:ph idx="2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11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9" name="Google Shape;589;p11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0" name="Google Shape;590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117"/>
          <p:cNvCxnSpPr/>
          <p:nvPr/>
        </p:nvCxnSpPr>
        <p:spPr>
          <a:xfrm>
            <a:off x="5525097" y="951811"/>
            <a:ext cx="0" cy="539515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2" name="Google Shape;592;p117"/>
          <p:cNvSpPr txBox="1"/>
          <p:nvPr>
            <p:ph idx="1" type="body"/>
          </p:nvPr>
        </p:nvSpPr>
        <p:spPr>
          <a:xfrm>
            <a:off x="5742421" y="901327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3" name="Google Shape;593;p117"/>
          <p:cNvSpPr/>
          <p:nvPr/>
        </p:nvSpPr>
        <p:spPr>
          <a:xfrm rot="10800000">
            <a:off x="5471390" y="94932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17"/>
          <p:cNvSpPr txBox="1"/>
          <p:nvPr>
            <p:ph idx="2" type="body"/>
          </p:nvPr>
        </p:nvSpPr>
        <p:spPr>
          <a:xfrm>
            <a:off x="718730" y="2421713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117"/>
          <p:cNvSpPr txBox="1"/>
          <p:nvPr>
            <p:ph idx="3" type="body"/>
          </p:nvPr>
        </p:nvSpPr>
        <p:spPr>
          <a:xfrm>
            <a:off x="718731" y="1958010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p117"/>
          <p:cNvSpPr/>
          <p:nvPr/>
        </p:nvSpPr>
        <p:spPr>
          <a:xfrm rot="10800000">
            <a:off x="5471390" y="201747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17"/>
          <p:cNvSpPr/>
          <p:nvPr/>
        </p:nvSpPr>
        <p:spPr>
          <a:xfrm rot="10800000">
            <a:off x="5471390" y="30775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17"/>
          <p:cNvSpPr/>
          <p:nvPr/>
        </p:nvSpPr>
        <p:spPr>
          <a:xfrm rot="10800000">
            <a:off x="5471391" y="41294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17"/>
          <p:cNvSpPr/>
          <p:nvPr/>
        </p:nvSpPr>
        <p:spPr>
          <a:xfrm rot="10800000">
            <a:off x="5471391" y="51895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17"/>
          <p:cNvSpPr/>
          <p:nvPr/>
        </p:nvSpPr>
        <p:spPr>
          <a:xfrm>
            <a:off x="5471390" y="625770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17"/>
          <p:cNvSpPr txBox="1"/>
          <p:nvPr>
            <p:ph idx="4" type="body"/>
          </p:nvPr>
        </p:nvSpPr>
        <p:spPr>
          <a:xfrm>
            <a:off x="5742419" y="1365030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2" name="Google Shape;602;p117"/>
          <p:cNvSpPr txBox="1"/>
          <p:nvPr>
            <p:ph idx="5" type="body"/>
          </p:nvPr>
        </p:nvSpPr>
        <p:spPr>
          <a:xfrm>
            <a:off x="718730" y="4596742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3" name="Google Shape;603;p117"/>
          <p:cNvSpPr txBox="1"/>
          <p:nvPr>
            <p:ph idx="6" type="body"/>
          </p:nvPr>
        </p:nvSpPr>
        <p:spPr>
          <a:xfrm>
            <a:off x="718731" y="4133039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p117"/>
          <p:cNvSpPr txBox="1"/>
          <p:nvPr>
            <p:ph idx="7" type="body"/>
          </p:nvPr>
        </p:nvSpPr>
        <p:spPr>
          <a:xfrm>
            <a:off x="5742421" y="3055561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p117"/>
          <p:cNvSpPr txBox="1"/>
          <p:nvPr>
            <p:ph idx="8" type="body"/>
          </p:nvPr>
        </p:nvSpPr>
        <p:spPr>
          <a:xfrm>
            <a:off x="5742419" y="3519264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6" name="Google Shape;606;p117"/>
          <p:cNvSpPr txBox="1"/>
          <p:nvPr>
            <p:ph idx="9" type="body"/>
          </p:nvPr>
        </p:nvSpPr>
        <p:spPr>
          <a:xfrm>
            <a:off x="5742421" y="5236334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7" name="Google Shape;607;p117"/>
          <p:cNvSpPr txBox="1"/>
          <p:nvPr>
            <p:ph idx="13" type="body"/>
          </p:nvPr>
        </p:nvSpPr>
        <p:spPr>
          <a:xfrm>
            <a:off x="5742419" y="5700037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117"/>
          <p:cNvSpPr txBox="1"/>
          <p:nvPr>
            <p:ph idx="14" type="body"/>
          </p:nvPr>
        </p:nvSpPr>
        <p:spPr>
          <a:xfrm>
            <a:off x="417525" y="835144"/>
            <a:ext cx="4836539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9" name="Google Shape;609;p117"/>
          <p:cNvSpPr txBox="1"/>
          <p:nvPr>
            <p:ph idx="15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2" name="Google Shape;612;p11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3" name="Google Shape;613;p11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4" name="Google Shape;614;p118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5" name="Google Shape;615;p118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16" name="Google Shape;616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9" name="Google Shape;619;p11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0" name="Google Shape;620;p11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1" name="Google Shape;621;p119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p119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3" name="Google Shape;623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2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6" name="Google Shape;626;p121"/>
          <p:cNvSpPr/>
          <p:nvPr>
            <p:ph idx="2" type="body"/>
          </p:nvPr>
        </p:nvSpPr>
        <p:spPr>
          <a:xfrm>
            <a:off x="512633" y="1627224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7" name="Google Shape;627;p121"/>
          <p:cNvSpPr/>
          <p:nvPr>
            <p:ph idx="3" type="body"/>
          </p:nvPr>
        </p:nvSpPr>
        <p:spPr>
          <a:xfrm>
            <a:off x="512633" y="2756496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121"/>
          <p:cNvSpPr/>
          <p:nvPr>
            <p:ph idx="4" type="body"/>
          </p:nvPr>
        </p:nvSpPr>
        <p:spPr>
          <a:xfrm>
            <a:off x="512633" y="388576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9" name="Google Shape;629;p121"/>
          <p:cNvSpPr/>
          <p:nvPr>
            <p:ph idx="5" type="body"/>
          </p:nvPr>
        </p:nvSpPr>
        <p:spPr>
          <a:xfrm>
            <a:off x="512633" y="501503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0" name="Google Shape;630;p121"/>
          <p:cNvSpPr/>
          <p:nvPr/>
        </p:nvSpPr>
        <p:spPr>
          <a:xfrm rot="10800000">
            <a:off x="5471390" y="25904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21"/>
          <p:cNvSpPr/>
          <p:nvPr/>
        </p:nvSpPr>
        <p:spPr>
          <a:xfrm rot="10800000">
            <a:off x="5471390" y="37196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21"/>
          <p:cNvSpPr/>
          <p:nvPr/>
        </p:nvSpPr>
        <p:spPr>
          <a:xfrm rot="10800000">
            <a:off x="5471390" y="4848970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2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2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6" name="Google Shape;636;p122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p122"/>
          <p:cNvSpPr/>
          <p:nvPr>
            <p:ph idx="3" type="body"/>
          </p:nvPr>
        </p:nvSpPr>
        <p:spPr>
          <a:xfrm rot="-5400000">
            <a:off x="627171" y="1525060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8" name="Google Shape;638;p122"/>
          <p:cNvSpPr txBox="1"/>
          <p:nvPr/>
        </p:nvSpPr>
        <p:spPr>
          <a:xfrm>
            <a:off x="607508" y="17344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22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122"/>
          <p:cNvSpPr/>
          <p:nvPr>
            <p:ph idx="5" type="body"/>
          </p:nvPr>
        </p:nvSpPr>
        <p:spPr>
          <a:xfrm rot="-5400000">
            <a:off x="627172" y="24264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1" name="Google Shape;641;p122"/>
          <p:cNvSpPr txBox="1"/>
          <p:nvPr/>
        </p:nvSpPr>
        <p:spPr>
          <a:xfrm>
            <a:off x="607508" y="26359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22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3" name="Google Shape;643;p122"/>
          <p:cNvSpPr/>
          <p:nvPr>
            <p:ph idx="7" type="body"/>
          </p:nvPr>
        </p:nvSpPr>
        <p:spPr>
          <a:xfrm rot="-5400000">
            <a:off x="627172" y="3327934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122"/>
          <p:cNvSpPr txBox="1"/>
          <p:nvPr/>
        </p:nvSpPr>
        <p:spPr>
          <a:xfrm>
            <a:off x="607508" y="35373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22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6" name="Google Shape;646;p122"/>
          <p:cNvSpPr/>
          <p:nvPr>
            <p:ph idx="9" type="body"/>
          </p:nvPr>
        </p:nvSpPr>
        <p:spPr>
          <a:xfrm rot="-5400000">
            <a:off x="627171" y="4229371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7" name="Google Shape;647;p122"/>
          <p:cNvSpPr txBox="1"/>
          <p:nvPr/>
        </p:nvSpPr>
        <p:spPr>
          <a:xfrm>
            <a:off x="607508" y="44387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22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9" name="Google Shape;649;p122"/>
          <p:cNvSpPr/>
          <p:nvPr>
            <p:ph idx="14" type="body"/>
          </p:nvPr>
        </p:nvSpPr>
        <p:spPr>
          <a:xfrm rot="-5400000">
            <a:off x="627171" y="5130809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0" name="Google Shape;650;p122"/>
          <p:cNvSpPr txBox="1"/>
          <p:nvPr/>
        </p:nvSpPr>
        <p:spPr>
          <a:xfrm>
            <a:off x="607508" y="53402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22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p124"/>
          <p:cNvSpPr txBox="1"/>
          <p:nvPr>
            <p:ph idx="2" type="body"/>
          </p:nvPr>
        </p:nvSpPr>
        <p:spPr>
          <a:xfrm>
            <a:off x="417525" y="1339477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p124"/>
          <p:cNvSpPr txBox="1"/>
          <p:nvPr>
            <p:ph idx="3" type="body"/>
          </p:nvPr>
        </p:nvSpPr>
        <p:spPr>
          <a:xfrm>
            <a:off x="417525" y="1942150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p124"/>
          <p:cNvSpPr/>
          <p:nvPr/>
        </p:nvSpPr>
        <p:spPr>
          <a:xfrm>
            <a:off x="504818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24"/>
          <p:cNvSpPr txBox="1"/>
          <p:nvPr>
            <p:ph idx="4" type="body"/>
          </p:nvPr>
        </p:nvSpPr>
        <p:spPr>
          <a:xfrm>
            <a:off x="615190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p124"/>
          <p:cNvSpPr txBox="1"/>
          <p:nvPr>
            <p:ph idx="5" type="body"/>
          </p:nvPr>
        </p:nvSpPr>
        <p:spPr>
          <a:xfrm>
            <a:off x="615190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124"/>
          <p:cNvSpPr/>
          <p:nvPr/>
        </p:nvSpPr>
        <p:spPr>
          <a:xfrm>
            <a:off x="5645437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24"/>
          <p:cNvSpPr txBox="1"/>
          <p:nvPr>
            <p:ph idx="6" type="body"/>
          </p:nvPr>
        </p:nvSpPr>
        <p:spPr>
          <a:xfrm>
            <a:off x="5755809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124"/>
          <p:cNvSpPr txBox="1"/>
          <p:nvPr>
            <p:ph idx="7" type="body"/>
          </p:nvPr>
        </p:nvSpPr>
        <p:spPr>
          <a:xfrm>
            <a:off x="5755809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25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25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2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125"/>
          <p:cNvSpPr txBox="1"/>
          <p:nvPr>
            <p:ph idx="2" type="body"/>
          </p:nvPr>
        </p:nvSpPr>
        <p:spPr>
          <a:xfrm>
            <a:off x="794475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p125"/>
          <p:cNvSpPr txBox="1"/>
          <p:nvPr>
            <p:ph idx="3" type="body"/>
          </p:nvPr>
        </p:nvSpPr>
        <p:spPr>
          <a:xfrm>
            <a:off x="1546821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p125"/>
          <p:cNvSpPr txBox="1"/>
          <p:nvPr>
            <p:ph idx="4" type="body"/>
          </p:nvPr>
        </p:nvSpPr>
        <p:spPr>
          <a:xfrm>
            <a:off x="794475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p125"/>
          <p:cNvSpPr txBox="1"/>
          <p:nvPr>
            <p:ph idx="5" type="body"/>
          </p:nvPr>
        </p:nvSpPr>
        <p:spPr>
          <a:xfrm>
            <a:off x="1546821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p125"/>
          <p:cNvSpPr txBox="1"/>
          <p:nvPr>
            <p:ph idx="6" type="body"/>
          </p:nvPr>
        </p:nvSpPr>
        <p:spPr>
          <a:xfrm>
            <a:off x="794473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p125"/>
          <p:cNvSpPr txBox="1"/>
          <p:nvPr>
            <p:ph idx="7" type="body"/>
          </p:nvPr>
        </p:nvSpPr>
        <p:spPr>
          <a:xfrm>
            <a:off x="794475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p125"/>
          <p:cNvSpPr txBox="1"/>
          <p:nvPr>
            <p:ph idx="8" type="body"/>
          </p:nvPr>
        </p:nvSpPr>
        <p:spPr>
          <a:xfrm>
            <a:off x="1546821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125"/>
          <p:cNvSpPr txBox="1"/>
          <p:nvPr>
            <p:ph idx="9" type="body"/>
          </p:nvPr>
        </p:nvSpPr>
        <p:spPr>
          <a:xfrm>
            <a:off x="794473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125"/>
          <p:cNvSpPr txBox="1"/>
          <p:nvPr>
            <p:ph idx="13" type="body"/>
          </p:nvPr>
        </p:nvSpPr>
        <p:spPr>
          <a:xfrm>
            <a:off x="794475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5" name="Google Shape;675;p125"/>
          <p:cNvSpPr txBox="1"/>
          <p:nvPr>
            <p:ph idx="14" type="body"/>
          </p:nvPr>
        </p:nvSpPr>
        <p:spPr>
          <a:xfrm>
            <a:off x="1546821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6" name="Google Shape;676;p125"/>
          <p:cNvSpPr txBox="1"/>
          <p:nvPr>
            <p:ph idx="15" type="body"/>
          </p:nvPr>
        </p:nvSpPr>
        <p:spPr>
          <a:xfrm>
            <a:off x="794473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7" name="Google Shape;677;p125"/>
          <p:cNvSpPr txBox="1"/>
          <p:nvPr>
            <p:ph idx="16" type="body"/>
          </p:nvPr>
        </p:nvSpPr>
        <p:spPr>
          <a:xfrm>
            <a:off x="5934646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125"/>
          <p:cNvSpPr txBox="1"/>
          <p:nvPr>
            <p:ph idx="17" type="body"/>
          </p:nvPr>
        </p:nvSpPr>
        <p:spPr>
          <a:xfrm>
            <a:off x="6686992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p125"/>
          <p:cNvSpPr txBox="1"/>
          <p:nvPr>
            <p:ph idx="18" type="body"/>
          </p:nvPr>
        </p:nvSpPr>
        <p:spPr>
          <a:xfrm>
            <a:off x="5934646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125"/>
          <p:cNvSpPr txBox="1"/>
          <p:nvPr>
            <p:ph idx="19" type="body"/>
          </p:nvPr>
        </p:nvSpPr>
        <p:spPr>
          <a:xfrm>
            <a:off x="6686992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p125"/>
          <p:cNvSpPr txBox="1"/>
          <p:nvPr>
            <p:ph idx="20" type="body"/>
          </p:nvPr>
        </p:nvSpPr>
        <p:spPr>
          <a:xfrm>
            <a:off x="5934644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125"/>
          <p:cNvSpPr txBox="1"/>
          <p:nvPr>
            <p:ph idx="21" type="body"/>
          </p:nvPr>
        </p:nvSpPr>
        <p:spPr>
          <a:xfrm>
            <a:off x="5934646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125"/>
          <p:cNvSpPr txBox="1"/>
          <p:nvPr>
            <p:ph idx="22" type="body"/>
          </p:nvPr>
        </p:nvSpPr>
        <p:spPr>
          <a:xfrm>
            <a:off x="6686992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4" name="Google Shape;684;p125"/>
          <p:cNvSpPr txBox="1"/>
          <p:nvPr>
            <p:ph idx="23" type="body"/>
          </p:nvPr>
        </p:nvSpPr>
        <p:spPr>
          <a:xfrm>
            <a:off x="5934644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p125"/>
          <p:cNvSpPr txBox="1"/>
          <p:nvPr>
            <p:ph idx="24" type="body"/>
          </p:nvPr>
        </p:nvSpPr>
        <p:spPr>
          <a:xfrm>
            <a:off x="5934646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6" name="Google Shape;686;p125"/>
          <p:cNvSpPr txBox="1"/>
          <p:nvPr>
            <p:ph idx="25" type="body"/>
          </p:nvPr>
        </p:nvSpPr>
        <p:spPr>
          <a:xfrm>
            <a:off x="6686992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7" name="Google Shape;687;p125"/>
          <p:cNvSpPr txBox="1"/>
          <p:nvPr>
            <p:ph idx="26" type="body"/>
          </p:nvPr>
        </p:nvSpPr>
        <p:spPr>
          <a:xfrm>
            <a:off x="5934644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8" name="Google Shape;688;p125"/>
          <p:cNvSpPr txBox="1"/>
          <p:nvPr>
            <p:ph idx="2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10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10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10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10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10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0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0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10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0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10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10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0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10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0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26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2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126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26"/>
          <p:cNvSpPr txBox="1"/>
          <p:nvPr>
            <p:ph idx="2" type="body"/>
          </p:nvPr>
        </p:nvSpPr>
        <p:spPr>
          <a:xfrm>
            <a:off x="740684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p126"/>
          <p:cNvSpPr txBox="1"/>
          <p:nvPr>
            <p:ph idx="3" type="body"/>
          </p:nvPr>
        </p:nvSpPr>
        <p:spPr>
          <a:xfrm>
            <a:off x="740684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p126"/>
          <p:cNvSpPr txBox="1"/>
          <p:nvPr>
            <p:ph idx="4" type="body"/>
          </p:nvPr>
        </p:nvSpPr>
        <p:spPr>
          <a:xfrm>
            <a:off x="6820809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p126"/>
          <p:cNvSpPr txBox="1"/>
          <p:nvPr>
            <p:ph idx="5" type="body"/>
          </p:nvPr>
        </p:nvSpPr>
        <p:spPr>
          <a:xfrm>
            <a:off x="6820809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p126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26"/>
          <p:cNvSpPr txBox="1"/>
          <p:nvPr>
            <p:ph idx="6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9" name="Google Shape;699;p126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27"/>
          <p:cNvSpPr/>
          <p:nvPr/>
        </p:nvSpPr>
        <p:spPr>
          <a:xfrm>
            <a:off x="504818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27"/>
          <p:cNvSpPr/>
          <p:nvPr/>
        </p:nvSpPr>
        <p:spPr>
          <a:xfrm>
            <a:off x="3929335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27"/>
          <p:cNvSpPr/>
          <p:nvPr/>
        </p:nvSpPr>
        <p:spPr>
          <a:xfrm>
            <a:off x="7353852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2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127"/>
          <p:cNvSpPr txBox="1"/>
          <p:nvPr>
            <p:ph idx="2" type="body"/>
          </p:nvPr>
        </p:nvSpPr>
        <p:spPr>
          <a:xfrm>
            <a:off x="610890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127"/>
          <p:cNvSpPr txBox="1"/>
          <p:nvPr>
            <p:ph idx="3" type="body"/>
          </p:nvPr>
        </p:nvSpPr>
        <p:spPr>
          <a:xfrm>
            <a:off x="610890" y="2611940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7" name="Google Shape;707;p127"/>
          <p:cNvSpPr txBox="1"/>
          <p:nvPr>
            <p:ph idx="4" type="body"/>
          </p:nvPr>
        </p:nvSpPr>
        <p:spPr>
          <a:xfrm>
            <a:off x="610890" y="2205315"/>
            <a:ext cx="2957064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8" name="Google Shape;708;p127"/>
          <p:cNvSpPr txBox="1"/>
          <p:nvPr>
            <p:ph idx="5" type="body"/>
          </p:nvPr>
        </p:nvSpPr>
        <p:spPr>
          <a:xfrm>
            <a:off x="610890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p127"/>
          <p:cNvSpPr txBox="1"/>
          <p:nvPr>
            <p:ph idx="6" type="body"/>
          </p:nvPr>
        </p:nvSpPr>
        <p:spPr>
          <a:xfrm>
            <a:off x="4035406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0" name="Google Shape;710;p127"/>
          <p:cNvSpPr txBox="1"/>
          <p:nvPr>
            <p:ph idx="7" type="body"/>
          </p:nvPr>
        </p:nvSpPr>
        <p:spPr>
          <a:xfrm>
            <a:off x="4035406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1" name="Google Shape;711;p127"/>
          <p:cNvSpPr txBox="1"/>
          <p:nvPr>
            <p:ph idx="8" type="body"/>
          </p:nvPr>
        </p:nvSpPr>
        <p:spPr>
          <a:xfrm>
            <a:off x="7459923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p127"/>
          <p:cNvSpPr txBox="1"/>
          <p:nvPr>
            <p:ph idx="9" type="body"/>
          </p:nvPr>
        </p:nvSpPr>
        <p:spPr>
          <a:xfrm>
            <a:off x="7459923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p127"/>
          <p:cNvCxnSpPr/>
          <p:nvPr/>
        </p:nvCxnSpPr>
        <p:spPr>
          <a:xfrm>
            <a:off x="694736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127"/>
          <p:cNvCxnSpPr/>
          <p:nvPr/>
        </p:nvCxnSpPr>
        <p:spPr>
          <a:xfrm>
            <a:off x="4125564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5" name="Google Shape;715;p127"/>
          <p:cNvCxnSpPr/>
          <p:nvPr/>
        </p:nvCxnSpPr>
        <p:spPr>
          <a:xfrm>
            <a:off x="7549078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6" name="Google Shape;716;p127"/>
          <p:cNvSpPr txBox="1"/>
          <p:nvPr>
            <p:ph idx="13" type="body"/>
          </p:nvPr>
        </p:nvSpPr>
        <p:spPr>
          <a:xfrm>
            <a:off x="4035405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7" name="Google Shape;717;p127"/>
          <p:cNvSpPr txBox="1"/>
          <p:nvPr>
            <p:ph idx="14" type="body"/>
          </p:nvPr>
        </p:nvSpPr>
        <p:spPr>
          <a:xfrm>
            <a:off x="4035405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p127"/>
          <p:cNvSpPr txBox="1"/>
          <p:nvPr>
            <p:ph idx="15" type="body"/>
          </p:nvPr>
        </p:nvSpPr>
        <p:spPr>
          <a:xfrm>
            <a:off x="7459922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p127"/>
          <p:cNvSpPr txBox="1"/>
          <p:nvPr>
            <p:ph idx="16" type="body"/>
          </p:nvPr>
        </p:nvSpPr>
        <p:spPr>
          <a:xfrm>
            <a:off x="7459922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127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128"/>
          <p:cNvSpPr txBox="1"/>
          <p:nvPr>
            <p:ph idx="2" type="body"/>
          </p:nvPr>
        </p:nvSpPr>
        <p:spPr>
          <a:xfrm>
            <a:off x="610890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24" name="Google Shape;724;p128"/>
          <p:cNvCxnSpPr/>
          <p:nvPr/>
        </p:nvCxnSpPr>
        <p:spPr>
          <a:xfrm>
            <a:off x="694736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5" name="Google Shape;725;p128"/>
          <p:cNvSpPr/>
          <p:nvPr>
            <p:ph idx="3" type="body"/>
          </p:nvPr>
        </p:nvSpPr>
        <p:spPr>
          <a:xfrm>
            <a:off x="3952863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6" name="Google Shape;726;p128"/>
          <p:cNvSpPr txBox="1"/>
          <p:nvPr>
            <p:ph idx="4" type="body"/>
          </p:nvPr>
        </p:nvSpPr>
        <p:spPr>
          <a:xfrm>
            <a:off x="4047426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27" name="Google Shape;727;p128"/>
          <p:cNvCxnSpPr/>
          <p:nvPr/>
        </p:nvCxnSpPr>
        <p:spPr>
          <a:xfrm>
            <a:off x="4131272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8" name="Google Shape;728;p128"/>
          <p:cNvSpPr/>
          <p:nvPr>
            <p:ph idx="5" type="body"/>
          </p:nvPr>
        </p:nvSpPr>
        <p:spPr>
          <a:xfrm>
            <a:off x="7389399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p128"/>
          <p:cNvSpPr txBox="1"/>
          <p:nvPr>
            <p:ph idx="6" type="body"/>
          </p:nvPr>
        </p:nvSpPr>
        <p:spPr>
          <a:xfrm>
            <a:off x="7483962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30" name="Google Shape;730;p128"/>
          <p:cNvCxnSpPr/>
          <p:nvPr/>
        </p:nvCxnSpPr>
        <p:spPr>
          <a:xfrm>
            <a:off x="7567808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1" name="Google Shape;731;p128"/>
          <p:cNvSpPr/>
          <p:nvPr>
            <p:ph idx="7" type="body"/>
          </p:nvPr>
        </p:nvSpPr>
        <p:spPr>
          <a:xfrm>
            <a:off x="513761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2" name="Google Shape;732;p128"/>
          <p:cNvSpPr txBox="1"/>
          <p:nvPr>
            <p:ph idx="8" type="body"/>
          </p:nvPr>
        </p:nvSpPr>
        <p:spPr>
          <a:xfrm>
            <a:off x="610890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3" name="Google Shape;733;p128"/>
          <p:cNvSpPr txBox="1"/>
          <p:nvPr>
            <p:ph idx="9" type="body"/>
          </p:nvPr>
        </p:nvSpPr>
        <p:spPr>
          <a:xfrm>
            <a:off x="610890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4" name="Google Shape;734;p128"/>
          <p:cNvSpPr txBox="1"/>
          <p:nvPr>
            <p:ph idx="13" type="body"/>
          </p:nvPr>
        </p:nvSpPr>
        <p:spPr>
          <a:xfrm>
            <a:off x="4047426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p128"/>
          <p:cNvSpPr txBox="1"/>
          <p:nvPr>
            <p:ph idx="14" type="body"/>
          </p:nvPr>
        </p:nvSpPr>
        <p:spPr>
          <a:xfrm>
            <a:off x="4047426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128"/>
          <p:cNvSpPr txBox="1"/>
          <p:nvPr>
            <p:ph idx="15" type="body"/>
          </p:nvPr>
        </p:nvSpPr>
        <p:spPr>
          <a:xfrm>
            <a:off x="7483962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7" name="Google Shape;737;p128"/>
          <p:cNvSpPr txBox="1"/>
          <p:nvPr>
            <p:ph idx="16" type="body"/>
          </p:nvPr>
        </p:nvSpPr>
        <p:spPr>
          <a:xfrm>
            <a:off x="7483962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8" name="Google Shape;738;p128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p129"/>
          <p:cNvSpPr txBox="1"/>
          <p:nvPr>
            <p:ph idx="2" type="body"/>
          </p:nvPr>
        </p:nvSpPr>
        <p:spPr>
          <a:xfrm>
            <a:off x="419562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p129"/>
          <p:cNvSpPr txBox="1"/>
          <p:nvPr>
            <p:ph idx="3" type="body"/>
          </p:nvPr>
        </p:nvSpPr>
        <p:spPr>
          <a:xfrm>
            <a:off x="3854954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3" name="Google Shape;743;p129"/>
          <p:cNvSpPr txBox="1"/>
          <p:nvPr>
            <p:ph idx="4" type="body"/>
          </p:nvPr>
        </p:nvSpPr>
        <p:spPr>
          <a:xfrm>
            <a:off x="7290346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4" name="Google Shape;744;p129"/>
          <p:cNvSpPr txBox="1"/>
          <p:nvPr>
            <p:ph idx="5" type="body"/>
          </p:nvPr>
        </p:nvSpPr>
        <p:spPr>
          <a:xfrm>
            <a:off x="7284515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p129"/>
          <p:cNvSpPr/>
          <p:nvPr/>
        </p:nvSpPr>
        <p:spPr>
          <a:xfrm>
            <a:off x="527838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29"/>
          <p:cNvSpPr/>
          <p:nvPr/>
        </p:nvSpPr>
        <p:spPr>
          <a:xfrm>
            <a:off x="3950104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29"/>
          <p:cNvSpPr/>
          <p:nvPr/>
        </p:nvSpPr>
        <p:spPr>
          <a:xfrm>
            <a:off x="7380035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29"/>
          <p:cNvSpPr txBox="1"/>
          <p:nvPr>
            <p:ph idx="6" type="body"/>
          </p:nvPr>
        </p:nvSpPr>
        <p:spPr>
          <a:xfrm>
            <a:off x="3849123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9" name="Google Shape;749;p129"/>
          <p:cNvSpPr txBox="1"/>
          <p:nvPr>
            <p:ph idx="7" type="body"/>
          </p:nvPr>
        </p:nvSpPr>
        <p:spPr>
          <a:xfrm>
            <a:off x="423256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0" name="Google Shape;750;p129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0"/>
          <p:cNvSpPr txBox="1"/>
          <p:nvPr>
            <p:ph idx="1" type="body"/>
          </p:nvPr>
        </p:nvSpPr>
        <p:spPr>
          <a:xfrm>
            <a:off x="1480311" y="4659270"/>
            <a:ext cx="9048869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p130"/>
          <p:cNvSpPr txBox="1"/>
          <p:nvPr>
            <p:ph idx="2" type="body"/>
          </p:nvPr>
        </p:nvSpPr>
        <p:spPr>
          <a:xfrm>
            <a:off x="3447963" y="3143247"/>
            <a:ext cx="7081217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p130"/>
          <p:cNvSpPr txBox="1"/>
          <p:nvPr>
            <p:ph idx="3" type="body"/>
          </p:nvPr>
        </p:nvSpPr>
        <p:spPr>
          <a:xfrm>
            <a:off x="1456420" y="1627226"/>
            <a:ext cx="9072761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p130"/>
          <p:cNvSpPr txBox="1"/>
          <p:nvPr>
            <p:ph idx="4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p130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30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30"/>
          <p:cNvSpPr/>
          <p:nvPr/>
        </p:nvSpPr>
        <p:spPr>
          <a:xfrm>
            <a:off x="548298" y="2898001"/>
            <a:ext cx="1748913" cy="1748913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30"/>
          <p:cNvSpPr/>
          <p:nvPr/>
        </p:nvSpPr>
        <p:spPr>
          <a:xfrm>
            <a:off x="2297212" y="3158932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30"/>
          <p:cNvSpPr/>
          <p:nvPr/>
        </p:nvSpPr>
        <p:spPr>
          <a:xfrm>
            <a:off x="842066" y="1659563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30"/>
          <p:cNvSpPr/>
          <p:nvPr/>
        </p:nvSpPr>
        <p:spPr>
          <a:xfrm>
            <a:off x="842066" y="4663050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30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1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3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p131"/>
          <p:cNvSpPr txBox="1"/>
          <p:nvPr>
            <p:ph idx="2" type="body"/>
          </p:nvPr>
        </p:nvSpPr>
        <p:spPr>
          <a:xfrm>
            <a:off x="671178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7" name="Google Shape;767;p131"/>
          <p:cNvSpPr txBox="1"/>
          <p:nvPr>
            <p:ph idx="3" type="body"/>
          </p:nvPr>
        </p:nvSpPr>
        <p:spPr>
          <a:xfrm>
            <a:off x="671178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p131"/>
          <p:cNvSpPr txBox="1"/>
          <p:nvPr>
            <p:ph idx="4" type="body"/>
          </p:nvPr>
        </p:nvSpPr>
        <p:spPr>
          <a:xfrm>
            <a:off x="671178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p131"/>
          <p:cNvSpPr txBox="1"/>
          <p:nvPr>
            <p:ph idx="5" type="body"/>
          </p:nvPr>
        </p:nvSpPr>
        <p:spPr>
          <a:xfrm>
            <a:off x="671178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p131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31"/>
          <p:cNvSpPr txBox="1"/>
          <p:nvPr>
            <p:ph idx="6" type="body"/>
          </p:nvPr>
        </p:nvSpPr>
        <p:spPr>
          <a:xfrm>
            <a:off x="5815934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2" name="Google Shape;772;p131"/>
          <p:cNvSpPr txBox="1"/>
          <p:nvPr>
            <p:ph idx="7" type="body"/>
          </p:nvPr>
        </p:nvSpPr>
        <p:spPr>
          <a:xfrm>
            <a:off x="5815934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3" name="Google Shape;773;p131"/>
          <p:cNvSpPr txBox="1"/>
          <p:nvPr>
            <p:ph idx="8" type="body"/>
          </p:nvPr>
        </p:nvSpPr>
        <p:spPr>
          <a:xfrm>
            <a:off x="5815934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p131"/>
          <p:cNvSpPr txBox="1"/>
          <p:nvPr>
            <p:ph idx="9" type="body"/>
          </p:nvPr>
        </p:nvSpPr>
        <p:spPr>
          <a:xfrm>
            <a:off x="5815934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5" name="Google Shape;775;p131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31"/>
          <p:cNvSpPr txBox="1"/>
          <p:nvPr>
            <p:ph idx="13" type="body"/>
          </p:nvPr>
        </p:nvSpPr>
        <p:spPr>
          <a:xfrm>
            <a:off x="671178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131"/>
          <p:cNvSpPr txBox="1"/>
          <p:nvPr>
            <p:ph idx="14" type="body"/>
          </p:nvPr>
        </p:nvSpPr>
        <p:spPr>
          <a:xfrm>
            <a:off x="671178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p131"/>
          <p:cNvSpPr txBox="1"/>
          <p:nvPr>
            <p:ph idx="15" type="body"/>
          </p:nvPr>
        </p:nvSpPr>
        <p:spPr>
          <a:xfrm>
            <a:off x="671178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9" name="Google Shape;779;p131"/>
          <p:cNvSpPr txBox="1"/>
          <p:nvPr>
            <p:ph idx="16" type="body"/>
          </p:nvPr>
        </p:nvSpPr>
        <p:spPr>
          <a:xfrm>
            <a:off x="671178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131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31"/>
          <p:cNvSpPr txBox="1"/>
          <p:nvPr>
            <p:ph idx="17" type="body"/>
          </p:nvPr>
        </p:nvSpPr>
        <p:spPr>
          <a:xfrm>
            <a:off x="5815934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p131"/>
          <p:cNvSpPr txBox="1"/>
          <p:nvPr>
            <p:ph idx="18" type="body"/>
          </p:nvPr>
        </p:nvSpPr>
        <p:spPr>
          <a:xfrm>
            <a:off x="5815934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3" name="Google Shape;783;p131"/>
          <p:cNvSpPr txBox="1"/>
          <p:nvPr>
            <p:ph idx="19" type="body"/>
          </p:nvPr>
        </p:nvSpPr>
        <p:spPr>
          <a:xfrm>
            <a:off x="5815934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p131"/>
          <p:cNvSpPr txBox="1"/>
          <p:nvPr>
            <p:ph idx="20" type="body"/>
          </p:nvPr>
        </p:nvSpPr>
        <p:spPr>
          <a:xfrm>
            <a:off x="5815934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p131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p132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132"/>
          <p:cNvSpPr txBox="1"/>
          <p:nvPr>
            <p:ph idx="2" type="body"/>
          </p:nvPr>
        </p:nvSpPr>
        <p:spPr>
          <a:xfrm>
            <a:off x="608423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p132"/>
          <p:cNvSpPr txBox="1"/>
          <p:nvPr>
            <p:ph idx="3" type="body"/>
          </p:nvPr>
        </p:nvSpPr>
        <p:spPr>
          <a:xfrm>
            <a:off x="608423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p132"/>
          <p:cNvSpPr txBox="1"/>
          <p:nvPr>
            <p:ph idx="4" type="body"/>
          </p:nvPr>
        </p:nvSpPr>
        <p:spPr>
          <a:xfrm>
            <a:off x="608423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32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32"/>
          <p:cNvSpPr txBox="1"/>
          <p:nvPr>
            <p:ph idx="5" type="body"/>
          </p:nvPr>
        </p:nvSpPr>
        <p:spPr>
          <a:xfrm>
            <a:off x="3190259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132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32"/>
          <p:cNvSpPr txBox="1"/>
          <p:nvPr>
            <p:ph idx="6" type="body"/>
          </p:nvPr>
        </p:nvSpPr>
        <p:spPr>
          <a:xfrm>
            <a:off x="5754165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6" name="Google Shape;796;p132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32"/>
          <p:cNvSpPr txBox="1"/>
          <p:nvPr>
            <p:ph idx="7" type="body"/>
          </p:nvPr>
        </p:nvSpPr>
        <p:spPr>
          <a:xfrm>
            <a:off x="8336001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8" name="Google Shape;798;p132"/>
          <p:cNvSpPr txBox="1"/>
          <p:nvPr>
            <p:ph idx="8" type="body"/>
          </p:nvPr>
        </p:nvSpPr>
        <p:spPr>
          <a:xfrm>
            <a:off x="3190259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9" name="Google Shape;799;p132"/>
          <p:cNvSpPr txBox="1"/>
          <p:nvPr>
            <p:ph idx="9" type="body"/>
          </p:nvPr>
        </p:nvSpPr>
        <p:spPr>
          <a:xfrm>
            <a:off x="3190259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0" name="Google Shape;800;p132"/>
          <p:cNvSpPr txBox="1"/>
          <p:nvPr>
            <p:ph idx="13" type="body"/>
          </p:nvPr>
        </p:nvSpPr>
        <p:spPr>
          <a:xfrm>
            <a:off x="5753437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p132"/>
          <p:cNvSpPr txBox="1"/>
          <p:nvPr>
            <p:ph idx="14" type="body"/>
          </p:nvPr>
        </p:nvSpPr>
        <p:spPr>
          <a:xfrm>
            <a:off x="5753437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p132"/>
          <p:cNvSpPr txBox="1"/>
          <p:nvPr>
            <p:ph idx="15" type="body"/>
          </p:nvPr>
        </p:nvSpPr>
        <p:spPr>
          <a:xfrm>
            <a:off x="8336001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p132"/>
          <p:cNvSpPr txBox="1"/>
          <p:nvPr>
            <p:ph idx="16" type="body"/>
          </p:nvPr>
        </p:nvSpPr>
        <p:spPr>
          <a:xfrm>
            <a:off x="8336001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p132"/>
          <p:cNvSpPr txBox="1"/>
          <p:nvPr>
            <p:ph idx="17" type="body"/>
          </p:nvPr>
        </p:nvSpPr>
        <p:spPr>
          <a:xfrm>
            <a:off x="608423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p132"/>
          <p:cNvSpPr txBox="1"/>
          <p:nvPr>
            <p:ph idx="18" type="body"/>
          </p:nvPr>
        </p:nvSpPr>
        <p:spPr>
          <a:xfrm>
            <a:off x="3190259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p132"/>
          <p:cNvSpPr txBox="1"/>
          <p:nvPr>
            <p:ph idx="19" type="body"/>
          </p:nvPr>
        </p:nvSpPr>
        <p:spPr>
          <a:xfrm>
            <a:off x="5753437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p132"/>
          <p:cNvSpPr txBox="1"/>
          <p:nvPr>
            <p:ph idx="20" type="body"/>
          </p:nvPr>
        </p:nvSpPr>
        <p:spPr>
          <a:xfrm>
            <a:off x="8336001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p132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3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33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33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133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3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p133"/>
          <p:cNvSpPr txBox="1"/>
          <p:nvPr>
            <p:ph idx="2" type="body"/>
          </p:nvPr>
        </p:nvSpPr>
        <p:spPr>
          <a:xfrm>
            <a:off x="299922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p133"/>
          <p:cNvSpPr txBox="1"/>
          <p:nvPr>
            <p:ph idx="3" type="body"/>
          </p:nvPr>
        </p:nvSpPr>
        <p:spPr>
          <a:xfrm>
            <a:off x="299922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p133"/>
          <p:cNvSpPr txBox="1"/>
          <p:nvPr>
            <p:ph idx="4" type="body"/>
          </p:nvPr>
        </p:nvSpPr>
        <p:spPr>
          <a:xfrm>
            <a:off x="815851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133"/>
          <p:cNvSpPr txBox="1"/>
          <p:nvPr>
            <p:ph idx="5" type="body"/>
          </p:nvPr>
        </p:nvSpPr>
        <p:spPr>
          <a:xfrm>
            <a:off x="815851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p133"/>
          <p:cNvSpPr txBox="1"/>
          <p:nvPr>
            <p:ph idx="6" type="body"/>
          </p:nvPr>
        </p:nvSpPr>
        <p:spPr>
          <a:xfrm>
            <a:off x="299922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p133"/>
          <p:cNvSpPr txBox="1"/>
          <p:nvPr>
            <p:ph idx="7" type="body"/>
          </p:nvPr>
        </p:nvSpPr>
        <p:spPr>
          <a:xfrm>
            <a:off x="299922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p133"/>
          <p:cNvSpPr txBox="1"/>
          <p:nvPr>
            <p:ph idx="8" type="body"/>
          </p:nvPr>
        </p:nvSpPr>
        <p:spPr>
          <a:xfrm>
            <a:off x="815851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p133"/>
          <p:cNvSpPr txBox="1"/>
          <p:nvPr>
            <p:ph idx="9" type="body"/>
          </p:nvPr>
        </p:nvSpPr>
        <p:spPr>
          <a:xfrm>
            <a:off x="815851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p133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3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134"/>
          <p:cNvSpPr/>
          <p:nvPr>
            <p:ph idx="2" type="body"/>
          </p:nvPr>
        </p:nvSpPr>
        <p:spPr>
          <a:xfrm>
            <a:off x="516327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7" name="Google Shape;827;p134"/>
          <p:cNvSpPr txBox="1"/>
          <p:nvPr>
            <p:ph idx="3" type="body"/>
          </p:nvPr>
        </p:nvSpPr>
        <p:spPr>
          <a:xfrm>
            <a:off x="170395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8" name="Google Shape;828;p134"/>
          <p:cNvSpPr txBox="1"/>
          <p:nvPr>
            <p:ph idx="4" type="body"/>
          </p:nvPr>
        </p:nvSpPr>
        <p:spPr>
          <a:xfrm>
            <a:off x="170395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9" name="Google Shape;829;p134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0" name="Google Shape;830;p134"/>
          <p:cNvSpPr txBox="1"/>
          <p:nvPr>
            <p:ph idx="6" type="body"/>
          </p:nvPr>
        </p:nvSpPr>
        <p:spPr>
          <a:xfrm>
            <a:off x="684838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p134"/>
          <p:cNvSpPr txBox="1"/>
          <p:nvPr>
            <p:ph idx="7" type="body"/>
          </p:nvPr>
        </p:nvSpPr>
        <p:spPr>
          <a:xfrm>
            <a:off x="684838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p134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p134"/>
          <p:cNvSpPr txBox="1"/>
          <p:nvPr>
            <p:ph idx="9" type="body"/>
          </p:nvPr>
        </p:nvSpPr>
        <p:spPr>
          <a:xfrm>
            <a:off x="170395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p134"/>
          <p:cNvSpPr txBox="1"/>
          <p:nvPr>
            <p:ph idx="13" type="body"/>
          </p:nvPr>
        </p:nvSpPr>
        <p:spPr>
          <a:xfrm>
            <a:off x="170395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p134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p134"/>
          <p:cNvSpPr txBox="1"/>
          <p:nvPr>
            <p:ph idx="15" type="body"/>
          </p:nvPr>
        </p:nvSpPr>
        <p:spPr>
          <a:xfrm>
            <a:off x="684838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p134"/>
          <p:cNvSpPr txBox="1"/>
          <p:nvPr>
            <p:ph idx="16" type="body"/>
          </p:nvPr>
        </p:nvSpPr>
        <p:spPr>
          <a:xfrm>
            <a:off x="684838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p134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9" name="Google Shape;839;p134"/>
          <p:cNvSpPr/>
          <p:nvPr>
            <p:ph idx="18" type="body"/>
          </p:nvPr>
        </p:nvSpPr>
        <p:spPr>
          <a:xfrm>
            <a:off x="5645101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0" name="Google Shape;840;p134"/>
          <p:cNvSpPr txBox="1"/>
          <p:nvPr>
            <p:ph idx="1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43" name="Google Shape;843;p135"/>
          <p:cNvCxnSpPr/>
          <p:nvPr/>
        </p:nvCxnSpPr>
        <p:spPr>
          <a:xfrm>
            <a:off x="0" y="2667735"/>
            <a:ext cx="939338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4" name="Google Shape;844;p135"/>
          <p:cNvSpPr txBox="1"/>
          <p:nvPr>
            <p:ph idx="2" type="body"/>
          </p:nvPr>
        </p:nvSpPr>
        <p:spPr>
          <a:xfrm>
            <a:off x="445233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5" name="Google Shape;845;p135"/>
          <p:cNvSpPr txBox="1"/>
          <p:nvPr>
            <p:ph idx="3" type="body"/>
          </p:nvPr>
        </p:nvSpPr>
        <p:spPr>
          <a:xfrm>
            <a:off x="445233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6" name="Google Shape;846;p135"/>
          <p:cNvSpPr txBox="1"/>
          <p:nvPr>
            <p:ph idx="4" type="body"/>
          </p:nvPr>
        </p:nvSpPr>
        <p:spPr>
          <a:xfrm>
            <a:off x="3022179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7" name="Google Shape;847;p135"/>
          <p:cNvSpPr txBox="1"/>
          <p:nvPr>
            <p:ph idx="5" type="body"/>
          </p:nvPr>
        </p:nvSpPr>
        <p:spPr>
          <a:xfrm>
            <a:off x="3022179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8" name="Google Shape;848;p135"/>
          <p:cNvSpPr txBox="1"/>
          <p:nvPr>
            <p:ph idx="6" type="body"/>
          </p:nvPr>
        </p:nvSpPr>
        <p:spPr>
          <a:xfrm>
            <a:off x="5599125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p135"/>
          <p:cNvSpPr txBox="1"/>
          <p:nvPr>
            <p:ph idx="7" type="body"/>
          </p:nvPr>
        </p:nvSpPr>
        <p:spPr>
          <a:xfrm>
            <a:off x="5599125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p135"/>
          <p:cNvSpPr txBox="1"/>
          <p:nvPr>
            <p:ph idx="8" type="body"/>
          </p:nvPr>
        </p:nvSpPr>
        <p:spPr>
          <a:xfrm>
            <a:off x="8176071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p135"/>
          <p:cNvSpPr txBox="1"/>
          <p:nvPr>
            <p:ph idx="9" type="body"/>
          </p:nvPr>
        </p:nvSpPr>
        <p:spPr>
          <a:xfrm>
            <a:off x="8176071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p135"/>
          <p:cNvSpPr/>
          <p:nvPr/>
        </p:nvSpPr>
        <p:spPr>
          <a:xfrm>
            <a:off x="121514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35"/>
          <p:cNvSpPr/>
          <p:nvPr/>
        </p:nvSpPr>
        <p:spPr>
          <a:xfrm>
            <a:off x="378282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35"/>
          <p:cNvSpPr/>
          <p:nvPr/>
        </p:nvSpPr>
        <p:spPr>
          <a:xfrm>
            <a:off x="635050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35"/>
          <p:cNvSpPr/>
          <p:nvPr/>
        </p:nvSpPr>
        <p:spPr>
          <a:xfrm>
            <a:off x="891818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35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0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0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0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0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6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36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36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36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3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3" name="Google Shape;863;p136"/>
          <p:cNvSpPr txBox="1"/>
          <p:nvPr>
            <p:ph idx="2" type="body"/>
          </p:nvPr>
        </p:nvSpPr>
        <p:spPr>
          <a:xfrm>
            <a:off x="1206882" y="19928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4" name="Google Shape;864;p136"/>
          <p:cNvSpPr txBox="1"/>
          <p:nvPr>
            <p:ph idx="3" type="body"/>
          </p:nvPr>
        </p:nvSpPr>
        <p:spPr>
          <a:xfrm>
            <a:off x="1206882" y="2439823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5" name="Google Shape;865;p136"/>
          <p:cNvSpPr txBox="1"/>
          <p:nvPr>
            <p:ph idx="4" type="body"/>
          </p:nvPr>
        </p:nvSpPr>
        <p:spPr>
          <a:xfrm>
            <a:off x="6360773" y="199400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p136"/>
          <p:cNvSpPr txBox="1"/>
          <p:nvPr>
            <p:ph idx="5" type="body"/>
          </p:nvPr>
        </p:nvSpPr>
        <p:spPr>
          <a:xfrm>
            <a:off x="6360773" y="244094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7" name="Google Shape;867;p136"/>
          <p:cNvSpPr txBox="1"/>
          <p:nvPr>
            <p:ph idx="6" type="body"/>
          </p:nvPr>
        </p:nvSpPr>
        <p:spPr>
          <a:xfrm>
            <a:off x="1206882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8" name="Google Shape;868;p136"/>
          <p:cNvSpPr txBox="1"/>
          <p:nvPr>
            <p:ph idx="7" type="body"/>
          </p:nvPr>
        </p:nvSpPr>
        <p:spPr>
          <a:xfrm>
            <a:off x="1206882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9" name="Google Shape;869;p136"/>
          <p:cNvSpPr txBox="1"/>
          <p:nvPr>
            <p:ph idx="8" type="body"/>
          </p:nvPr>
        </p:nvSpPr>
        <p:spPr>
          <a:xfrm>
            <a:off x="6360773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0" name="Google Shape;870;p136"/>
          <p:cNvSpPr txBox="1"/>
          <p:nvPr>
            <p:ph idx="9" type="body"/>
          </p:nvPr>
        </p:nvSpPr>
        <p:spPr>
          <a:xfrm>
            <a:off x="6360773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1" name="Google Shape;871;p136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136"/>
          <p:cNvSpPr txBox="1"/>
          <p:nvPr>
            <p:ph idx="13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p136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137"/>
          <p:cNvSpPr/>
          <p:nvPr/>
        </p:nvSpPr>
        <p:spPr>
          <a:xfrm>
            <a:off x="504818" y="3904604"/>
            <a:ext cx="3425799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37"/>
          <p:cNvSpPr/>
          <p:nvPr/>
        </p:nvSpPr>
        <p:spPr>
          <a:xfrm>
            <a:off x="7106816" y="162722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137"/>
          <p:cNvSpPr/>
          <p:nvPr/>
        </p:nvSpPr>
        <p:spPr>
          <a:xfrm>
            <a:off x="7106816" y="390460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3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137"/>
          <p:cNvSpPr/>
          <p:nvPr/>
        </p:nvSpPr>
        <p:spPr>
          <a:xfrm>
            <a:off x="3375394" y="1655169"/>
            <a:ext cx="4286646" cy="4286646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37"/>
          <p:cNvSpPr/>
          <p:nvPr/>
        </p:nvSpPr>
        <p:spPr>
          <a:xfrm>
            <a:off x="5909526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37"/>
          <p:cNvSpPr/>
          <p:nvPr/>
        </p:nvSpPr>
        <p:spPr>
          <a:xfrm>
            <a:off x="3872859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37"/>
          <p:cNvSpPr/>
          <p:nvPr/>
        </p:nvSpPr>
        <p:spPr>
          <a:xfrm>
            <a:off x="5909526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37"/>
          <p:cNvSpPr/>
          <p:nvPr/>
        </p:nvSpPr>
        <p:spPr>
          <a:xfrm>
            <a:off x="3872859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37"/>
          <p:cNvSpPr txBox="1"/>
          <p:nvPr>
            <p:ph idx="2" type="body"/>
          </p:nvPr>
        </p:nvSpPr>
        <p:spPr>
          <a:xfrm>
            <a:off x="804375" y="2094594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137"/>
          <p:cNvSpPr txBox="1"/>
          <p:nvPr>
            <p:ph idx="3" type="body"/>
          </p:nvPr>
        </p:nvSpPr>
        <p:spPr>
          <a:xfrm>
            <a:off x="7389997" y="2092972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p137"/>
          <p:cNvSpPr txBox="1"/>
          <p:nvPr>
            <p:ph idx="4" type="body"/>
          </p:nvPr>
        </p:nvSpPr>
        <p:spPr>
          <a:xfrm>
            <a:off x="804375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p137"/>
          <p:cNvSpPr txBox="1"/>
          <p:nvPr>
            <p:ph idx="5" type="body"/>
          </p:nvPr>
        </p:nvSpPr>
        <p:spPr>
          <a:xfrm>
            <a:off x="7389997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p137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3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138"/>
          <p:cNvSpPr/>
          <p:nvPr/>
        </p:nvSpPr>
        <p:spPr>
          <a:xfrm>
            <a:off x="677625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38"/>
          <p:cNvSpPr txBox="1"/>
          <p:nvPr>
            <p:ph idx="2" type="body"/>
          </p:nvPr>
        </p:nvSpPr>
        <p:spPr>
          <a:xfrm>
            <a:off x="378343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4" name="Google Shape;894;p138"/>
          <p:cNvSpPr txBox="1"/>
          <p:nvPr>
            <p:ph idx="3" type="body"/>
          </p:nvPr>
        </p:nvSpPr>
        <p:spPr>
          <a:xfrm>
            <a:off x="378342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5" name="Google Shape;895;p138"/>
          <p:cNvSpPr/>
          <p:nvPr/>
        </p:nvSpPr>
        <p:spPr>
          <a:xfrm>
            <a:off x="2732307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138"/>
          <p:cNvSpPr/>
          <p:nvPr/>
        </p:nvSpPr>
        <p:spPr>
          <a:xfrm>
            <a:off x="4786989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38"/>
          <p:cNvSpPr/>
          <p:nvPr/>
        </p:nvSpPr>
        <p:spPr>
          <a:xfrm>
            <a:off x="6841671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38"/>
          <p:cNvSpPr/>
          <p:nvPr/>
        </p:nvSpPr>
        <p:spPr>
          <a:xfrm>
            <a:off x="8896353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138"/>
          <p:cNvSpPr txBox="1"/>
          <p:nvPr>
            <p:ph idx="4" type="body"/>
          </p:nvPr>
        </p:nvSpPr>
        <p:spPr>
          <a:xfrm>
            <a:off x="2446837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0" name="Google Shape;900;p138"/>
          <p:cNvSpPr txBox="1"/>
          <p:nvPr>
            <p:ph idx="5" type="body"/>
          </p:nvPr>
        </p:nvSpPr>
        <p:spPr>
          <a:xfrm>
            <a:off x="2446836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1" name="Google Shape;901;p138"/>
          <p:cNvSpPr txBox="1"/>
          <p:nvPr>
            <p:ph idx="6" type="body"/>
          </p:nvPr>
        </p:nvSpPr>
        <p:spPr>
          <a:xfrm>
            <a:off x="4515331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2" name="Google Shape;902;p138"/>
          <p:cNvSpPr txBox="1"/>
          <p:nvPr>
            <p:ph idx="7" type="body"/>
          </p:nvPr>
        </p:nvSpPr>
        <p:spPr>
          <a:xfrm>
            <a:off x="4515330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p138"/>
          <p:cNvSpPr txBox="1"/>
          <p:nvPr>
            <p:ph idx="8" type="body"/>
          </p:nvPr>
        </p:nvSpPr>
        <p:spPr>
          <a:xfrm>
            <a:off x="6583825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p138"/>
          <p:cNvSpPr txBox="1"/>
          <p:nvPr>
            <p:ph idx="9" type="body"/>
          </p:nvPr>
        </p:nvSpPr>
        <p:spPr>
          <a:xfrm>
            <a:off x="6583824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138"/>
          <p:cNvSpPr txBox="1"/>
          <p:nvPr>
            <p:ph idx="13" type="body"/>
          </p:nvPr>
        </p:nvSpPr>
        <p:spPr>
          <a:xfrm>
            <a:off x="8652319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38"/>
          <p:cNvSpPr txBox="1"/>
          <p:nvPr>
            <p:ph idx="14" type="body"/>
          </p:nvPr>
        </p:nvSpPr>
        <p:spPr>
          <a:xfrm>
            <a:off x="8652318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138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3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p139"/>
          <p:cNvSpPr/>
          <p:nvPr/>
        </p:nvSpPr>
        <p:spPr>
          <a:xfrm>
            <a:off x="484707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39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39"/>
          <p:cNvSpPr/>
          <p:nvPr/>
        </p:nvSpPr>
        <p:spPr>
          <a:xfrm>
            <a:off x="484707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39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139"/>
          <p:cNvSpPr/>
          <p:nvPr/>
        </p:nvSpPr>
        <p:spPr>
          <a:xfrm>
            <a:off x="484707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139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139"/>
          <p:cNvSpPr txBox="1"/>
          <p:nvPr>
            <p:ph idx="2" type="body"/>
          </p:nvPr>
        </p:nvSpPr>
        <p:spPr>
          <a:xfrm>
            <a:off x="1562719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p139"/>
          <p:cNvSpPr txBox="1"/>
          <p:nvPr>
            <p:ph idx="3" type="body"/>
          </p:nvPr>
        </p:nvSpPr>
        <p:spPr>
          <a:xfrm>
            <a:off x="1562719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139"/>
          <p:cNvSpPr txBox="1"/>
          <p:nvPr>
            <p:ph idx="4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139"/>
          <p:cNvSpPr txBox="1"/>
          <p:nvPr>
            <p:ph idx="5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139"/>
          <p:cNvSpPr txBox="1"/>
          <p:nvPr>
            <p:ph idx="6" type="body"/>
          </p:nvPr>
        </p:nvSpPr>
        <p:spPr>
          <a:xfrm>
            <a:off x="1562719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1" name="Google Shape;921;p139"/>
          <p:cNvSpPr txBox="1"/>
          <p:nvPr>
            <p:ph idx="7" type="body"/>
          </p:nvPr>
        </p:nvSpPr>
        <p:spPr>
          <a:xfrm>
            <a:off x="1562719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p139"/>
          <p:cNvSpPr txBox="1"/>
          <p:nvPr>
            <p:ph idx="8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p139"/>
          <p:cNvSpPr txBox="1"/>
          <p:nvPr>
            <p:ph idx="9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4" name="Google Shape;924;p139"/>
          <p:cNvSpPr txBox="1"/>
          <p:nvPr>
            <p:ph idx="13" type="body"/>
          </p:nvPr>
        </p:nvSpPr>
        <p:spPr>
          <a:xfrm>
            <a:off x="1562719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p139"/>
          <p:cNvSpPr txBox="1"/>
          <p:nvPr>
            <p:ph idx="14" type="body"/>
          </p:nvPr>
        </p:nvSpPr>
        <p:spPr>
          <a:xfrm>
            <a:off x="1562719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139"/>
          <p:cNvSpPr txBox="1"/>
          <p:nvPr>
            <p:ph idx="15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7" name="Google Shape;927;p139"/>
          <p:cNvSpPr txBox="1"/>
          <p:nvPr>
            <p:ph idx="16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139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4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1" name="Google Shape;931;p140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2" name="Google Shape;932;p140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p140"/>
          <p:cNvSpPr/>
          <p:nvPr>
            <p:ph idx="4" type="body"/>
          </p:nvPr>
        </p:nvSpPr>
        <p:spPr>
          <a:xfrm>
            <a:off x="3931934" y="2558295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140"/>
          <p:cNvSpPr/>
          <p:nvPr/>
        </p:nvSpPr>
        <p:spPr>
          <a:xfrm rot="5400000">
            <a:off x="3763760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140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p140"/>
          <p:cNvSpPr/>
          <p:nvPr>
            <p:ph idx="6" type="body"/>
          </p:nvPr>
        </p:nvSpPr>
        <p:spPr>
          <a:xfrm>
            <a:off x="3931934" y="3451956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p140"/>
          <p:cNvSpPr/>
          <p:nvPr/>
        </p:nvSpPr>
        <p:spPr>
          <a:xfrm rot="5400000">
            <a:off x="3763760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40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p140"/>
          <p:cNvSpPr/>
          <p:nvPr>
            <p:ph idx="8" type="body"/>
          </p:nvPr>
        </p:nvSpPr>
        <p:spPr>
          <a:xfrm>
            <a:off x="3931934" y="4345103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p140"/>
          <p:cNvSpPr/>
          <p:nvPr/>
        </p:nvSpPr>
        <p:spPr>
          <a:xfrm rot="5400000">
            <a:off x="3763760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40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40"/>
          <p:cNvSpPr/>
          <p:nvPr>
            <p:ph idx="13" type="body"/>
          </p:nvPr>
        </p:nvSpPr>
        <p:spPr>
          <a:xfrm>
            <a:off x="3931934" y="5238250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3" name="Google Shape;943;p140"/>
          <p:cNvSpPr/>
          <p:nvPr/>
        </p:nvSpPr>
        <p:spPr>
          <a:xfrm rot="5400000">
            <a:off x="3763760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40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p141"/>
          <p:cNvSpPr/>
          <p:nvPr>
            <p:ph idx="2" type="body"/>
          </p:nvPr>
        </p:nvSpPr>
        <p:spPr>
          <a:xfrm>
            <a:off x="516327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p141"/>
          <p:cNvSpPr/>
          <p:nvPr>
            <p:ph idx="3" type="body"/>
          </p:nvPr>
        </p:nvSpPr>
        <p:spPr>
          <a:xfrm>
            <a:off x="3952863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141"/>
          <p:cNvSpPr/>
          <p:nvPr>
            <p:ph idx="4" type="body"/>
          </p:nvPr>
        </p:nvSpPr>
        <p:spPr>
          <a:xfrm>
            <a:off x="7389399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141"/>
          <p:cNvSpPr/>
          <p:nvPr>
            <p:ph idx="5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1" name="Google Shape;951;p141"/>
          <p:cNvSpPr/>
          <p:nvPr>
            <p:ph idx="6" type="body"/>
          </p:nvPr>
        </p:nvSpPr>
        <p:spPr>
          <a:xfrm>
            <a:off x="51263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2" name="Google Shape;952;p141"/>
          <p:cNvSpPr/>
          <p:nvPr>
            <p:ph idx="7" type="body"/>
          </p:nvPr>
        </p:nvSpPr>
        <p:spPr>
          <a:xfrm>
            <a:off x="51263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3" name="Google Shape;953;p141"/>
          <p:cNvSpPr/>
          <p:nvPr>
            <p:ph idx="8" type="body"/>
          </p:nvPr>
        </p:nvSpPr>
        <p:spPr>
          <a:xfrm>
            <a:off x="51263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4" name="Google Shape;954;p141"/>
          <p:cNvSpPr/>
          <p:nvPr/>
        </p:nvSpPr>
        <p:spPr>
          <a:xfrm rot="10800000">
            <a:off x="204526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41"/>
          <p:cNvSpPr/>
          <p:nvPr/>
        </p:nvSpPr>
        <p:spPr>
          <a:xfrm rot="10800000">
            <a:off x="204526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41"/>
          <p:cNvSpPr/>
          <p:nvPr/>
        </p:nvSpPr>
        <p:spPr>
          <a:xfrm rot="10800000">
            <a:off x="204526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41"/>
          <p:cNvSpPr/>
          <p:nvPr>
            <p:ph idx="9" type="body"/>
          </p:nvPr>
        </p:nvSpPr>
        <p:spPr>
          <a:xfrm>
            <a:off x="393150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8" name="Google Shape;958;p141"/>
          <p:cNvSpPr/>
          <p:nvPr>
            <p:ph idx="13" type="body"/>
          </p:nvPr>
        </p:nvSpPr>
        <p:spPr>
          <a:xfrm>
            <a:off x="3931508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p141"/>
          <p:cNvSpPr/>
          <p:nvPr/>
        </p:nvSpPr>
        <p:spPr>
          <a:xfrm rot="10800000">
            <a:off x="5464139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41"/>
          <p:cNvSpPr/>
          <p:nvPr>
            <p:ph idx="14" type="body"/>
          </p:nvPr>
        </p:nvSpPr>
        <p:spPr>
          <a:xfrm>
            <a:off x="736804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p141"/>
          <p:cNvSpPr/>
          <p:nvPr>
            <p:ph idx="15" type="body"/>
          </p:nvPr>
        </p:nvSpPr>
        <p:spPr>
          <a:xfrm>
            <a:off x="736804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p141"/>
          <p:cNvSpPr/>
          <p:nvPr>
            <p:ph idx="16" type="body"/>
          </p:nvPr>
        </p:nvSpPr>
        <p:spPr>
          <a:xfrm>
            <a:off x="736804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141"/>
          <p:cNvSpPr/>
          <p:nvPr>
            <p:ph idx="17" type="body"/>
          </p:nvPr>
        </p:nvSpPr>
        <p:spPr>
          <a:xfrm>
            <a:off x="736804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141"/>
          <p:cNvSpPr/>
          <p:nvPr/>
        </p:nvSpPr>
        <p:spPr>
          <a:xfrm rot="10800000">
            <a:off x="890067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41"/>
          <p:cNvSpPr/>
          <p:nvPr/>
        </p:nvSpPr>
        <p:spPr>
          <a:xfrm rot="10800000">
            <a:off x="890067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41"/>
          <p:cNvSpPr/>
          <p:nvPr/>
        </p:nvSpPr>
        <p:spPr>
          <a:xfrm rot="10800000">
            <a:off x="890067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41"/>
          <p:cNvSpPr/>
          <p:nvPr/>
        </p:nvSpPr>
        <p:spPr>
          <a:xfrm rot="5400000">
            <a:off x="3372192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41"/>
          <p:cNvSpPr/>
          <p:nvPr/>
        </p:nvSpPr>
        <p:spPr>
          <a:xfrm rot="5400000">
            <a:off x="6811877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141"/>
          <p:cNvSpPr/>
          <p:nvPr/>
        </p:nvSpPr>
        <p:spPr>
          <a:xfrm rot="5400000">
            <a:off x="10256413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41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4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p142"/>
          <p:cNvSpPr/>
          <p:nvPr>
            <p:ph idx="2" type="body"/>
          </p:nvPr>
        </p:nvSpPr>
        <p:spPr>
          <a:xfrm>
            <a:off x="51743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p142"/>
          <p:cNvSpPr/>
          <p:nvPr>
            <p:ph idx="3" type="body"/>
          </p:nvPr>
        </p:nvSpPr>
        <p:spPr>
          <a:xfrm>
            <a:off x="51263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p142"/>
          <p:cNvSpPr/>
          <p:nvPr>
            <p:ph idx="4" type="body"/>
          </p:nvPr>
        </p:nvSpPr>
        <p:spPr>
          <a:xfrm>
            <a:off x="51263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p142"/>
          <p:cNvSpPr/>
          <p:nvPr>
            <p:ph idx="5" type="body"/>
          </p:nvPr>
        </p:nvSpPr>
        <p:spPr>
          <a:xfrm>
            <a:off x="51263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7" name="Google Shape;977;p142"/>
          <p:cNvSpPr/>
          <p:nvPr>
            <p:ph idx="6" type="body"/>
          </p:nvPr>
        </p:nvSpPr>
        <p:spPr>
          <a:xfrm>
            <a:off x="51263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8" name="Google Shape;978;p142"/>
          <p:cNvSpPr/>
          <p:nvPr/>
        </p:nvSpPr>
        <p:spPr>
          <a:xfrm rot="10800000">
            <a:off x="160902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142"/>
          <p:cNvSpPr/>
          <p:nvPr/>
        </p:nvSpPr>
        <p:spPr>
          <a:xfrm rot="10800000">
            <a:off x="160902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42"/>
          <p:cNvSpPr/>
          <p:nvPr/>
        </p:nvSpPr>
        <p:spPr>
          <a:xfrm rot="10800000">
            <a:off x="160902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42"/>
          <p:cNvSpPr/>
          <p:nvPr>
            <p:ph idx="7" type="body"/>
          </p:nvPr>
        </p:nvSpPr>
        <p:spPr>
          <a:xfrm>
            <a:off x="309051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2" name="Google Shape;982;p142"/>
          <p:cNvSpPr/>
          <p:nvPr>
            <p:ph idx="8" type="body"/>
          </p:nvPr>
        </p:nvSpPr>
        <p:spPr>
          <a:xfrm>
            <a:off x="308571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3" name="Google Shape;983;p142"/>
          <p:cNvSpPr/>
          <p:nvPr>
            <p:ph idx="9" type="body"/>
          </p:nvPr>
        </p:nvSpPr>
        <p:spPr>
          <a:xfrm>
            <a:off x="308571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142"/>
          <p:cNvSpPr/>
          <p:nvPr/>
        </p:nvSpPr>
        <p:spPr>
          <a:xfrm rot="10800000">
            <a:off x="418210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42"/>
          <p:cNvSpPr/>
          <p:nvPr>
            <p:ph idx="13" type="body"/>
          </p:nvPr>
        </p:nvSpPr>
        <p:spPr>
          <a:xfrm>
            <a:off x="566359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6" name="Google Shape;986;p142"/>
          <p:cNvSpPr/>
          <p:nvPr>
            <p:ph idx="14" type="body"/>
          </p:nvPr>
        </p:nvSpPr>
        <p:spPr>
          <a:xfrm>
            <a:off x="565879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7" name="Google Shape;987;p142"/>
          <p:cNvSpPr/>
          <p:nvPr>
            <p:ph idx="15" type="body"/>
          </p:nvPr>
        </p:nvSpPr>
        <p:spPr>
          <a:xfrm>
            <a:off x="565879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p142"/>
          <p:cNvSpPr/>
          <p:nvPr>
            <p:ph idx="16" type="body"/>
          </p:nvPr>
        </p:nvSpPr>
        <p:spPr>
          <a:xfrm>
            <a:off x="565879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p142"/>
          <p:cNvSpPr/>
          <p:nvPr>
            <p:ph idx="17" type="body"/>
          </p:nvPr>
        </p:nvSpPr>
        <p:spPr>
          <a:xfrm>
            <a:off x="565879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0" name="Google Shape;990;p142"/>
          <p:cNvSpPr/>
          <p:nvPr/>
        </p:nvSpPr>
        <p:spPr>
          <a:xfrm rot="10800000">
            <a:off x="675518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142"/>
          <p:cNvSpPr/>
          <p:nvPr/>
        </p:nvSpPr>
        <p:spPr>
          <a:xfrm rot="10800000">
            <a:off x="675518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42"/>
          <p:cNvSpPr/>
          <p:nvPr/>
        </p:nvSpPr>
        <p:spPr>
          <a:xfrm rot="10800000">
            <a:off x="675518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42"/>
          <p:cNvSpPr/>
          <p:nvPr>
            <p:ph idx="18" type="body"/>
          </p:nvPr>
        </p:nvSpPr>
        <p:spPr>
          <a:xfrm>
            <a:off x="823667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4" name="Google Shape;994;p142"/>
          <p:cNvSpPr/>
          <p:nvPr>
            <p:ph idx="19" type="body"/>
          </p:nvPr>
        </p:nvSpPr>
        <p:spPr>
          <a:xfrm>
            <a:off x="823187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5" name="Google Shape;995;p142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4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Google Shape;998;p143"/>
          <p:cNvSpPr/>
          <p:nvPr>
            <p:ph idx="2" type="body"/>
          </p:nvPr>
        </p:nvSpPr>
        <p:spPr>
          <a:xfrm>
            <a:off x="1664501" y="162722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9" name="Google Shape;999;p143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43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43"/>
          <p:cNvSpPr txBox="1"/>
          <p:nvPr>
            <p:ph idx="4" type="body"/>
          </p:nvPr>
        </p:nvSpPr>
        <p:spPr>
          <a:xfrm>
            <a:off x="4370033" y="179138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2" name="Google Shape;1002;p143"/>
          <p:cNvSpPr/>
          <p:nvPr>
            <p:ph idx="5" type="body"/>
          </p:nvPr>
        </p:nvSpPr>
        <p:spPr>
          <a:xfrm>
            <a:off x="1664501" y="253183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3" name="Google Shape;1003;p143"/>
          <p:cNvSpPr/>
          <p:nvPr>
            <p:ph idx="6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43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43"/>
          <p:cNvSpPr txBox="1"/>
          <p:nvPr>
            <p:ph idx="7" type="body"/>
          </p:nvPr>
        </p:nvSpPr>
        <p:spPr>
          <a:xfrm>
            <a:off x="4370033" y="269638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p143"/>
          <p:cNvSpPr/>
          <p:nvPr>
            <p:ph idx="8" type="body"/>
          </p:nvPr>
        </p:nvSpPr>
        <p:spPr>
          <a:xfrm>
            <a:off x="1664501" y="343644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p143"/>
          <p:cNvSpPr/>
          <p:nvPr>
            <p:ph idx="9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8" name="Google Shape;1008;p143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43"/>
          <p:cNvSpPr txBox="1"/>
          <p:nvPr>
            <p:ph idx="13" type="body"/>
          </p:nvPr>
        </p:nvSpPr>
        <p:spPr>
          <a:xfrm>
            <a:off x="4370033" y="357765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0" name="Google Shape;1010;p143"/>
          <p:cNvSpPr/>
          <p:nvPr>
            <p:ph idx="14" type="body"/>
          </p:nvPr>
        </p:nvSpPr>
        <p:spPr>
          <a:xfrm>
            <a:off x="1664501" y="434105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1" name="Google Shape;1011;p143"/>
          <p:cNvSpPr/>
          <p:nvPr>
            <p:ph idx="15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143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43"/>
          <p:cNvSpPr txBox="1"/>
          <p:nvPr>
            <p:ph idx="16" type="body"/>
          </p:nvPr>
        </p:nvSpPr>
        <p:spPr>
          <a:xfrm>
            <a:off x="4370033" y="448265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4" name="Google Shape;1014;p143"/>
          <p:cNvSpPr/>
          <p:nvPr>
            <p:ph idx="17" type="body"/>
          </p:nvPr>
        </p:nvSpPr>
        <p:spPr>
          <a:xfrm>
            <a:off x="1664501" y="524566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p143"/>
          <p:cNvSpPr/>
          <p:nvPr>
            <p:ph idx="18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6" name="Google Shape;1016;p143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43"/>
          <p:cNvSpPr txBox="1"/>
          <p:nvPr>
            <p:ph idx="19" type="body"/>
          </p:nvPr>
        </p:nvSpPr>
        <p:spPr>
          <a:xfrm>
            <a:off x="4370033" y="5365622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8" name="Google Shape;1018;p143"/>
          <p:cNvSpPr txBox="1"/>
          <p:nvPr>
            <p:ph idx="20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p143"/>
          <p:cNvSpPr txBox="1"/>
          <p:nvPr>
            <p:ph idx="21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0" name="Google Shape;1020;p143"/>
          <p:cNvSpPr txBox="1"/>
          <p:nvPr>
            <p:ph idx="22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1" name="Google Shape;1021;p143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2" name="Google Shape;1022;p143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3" name="Google Shape;1023;p143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4" name="Google Shape;1024;p143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25" name="Google Shape;1025;p143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6" name="Google Shape;1026;p143"/>
          <p:cNvSpPr txBox="1"/>
          <p:nvPr>
            <p:ph idx="2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4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9" name="Google Shape;1029;p144"/>
          <p:cNvSpPr/>
          <p:nvPr>
            <p:ph idx="2" type="body"/>
          </p:nvPr>
        </p:nvSpPr>
        <p:spPr>
          <a:xfrm>
            <a:off x="1664501" y="162722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0" name="Google Shape;1030;p144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1" name="Google Shape;1031;p144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44"/>
          <p:cNvSpPr/>
          <p:nvPr>
            <p:ph idx="4" type="body"/>
          </p:nvPr>
        </p:nvSpPr>
        <p:spPr>
          <a:xfrm>
            <a:off x="1664501" y="253183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p144"/>
          <p:cNvSpPr/>
          <p:nvPr>
            <p:ph idx="5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4" name="Google Shape;1034;p144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44"/>
          <p:cNvSpPr/>
          <p:nvPr>
            <p:ph idx="6" type="body"/>
          </p:nvPr>
        </p:nvSpPr>
        <p:spPr>
          <a:xfrm>
            <a:off x="1664501" y="343644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6" name="Google Shape;1036;p144"/>
          <p:cNvSpPr/>
          <p:nvPr>
            <p:ph idx="7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144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44"/>
          <p:cNvSpPr/>
          <p:nvPr>
            <p:ph idx="8" type="body"/>
          </p:nvPr>
        </p:nvSpPr>
        <p:spPr>
          <a:xfrm>
            <a:off x="1664501" y="434105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9" name="Google Shape;1039;p144"/>
          <p:cNvSpPr/>
          <p:nvPr>
            <p:ph idx="9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144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44"/>
          <p:cNvSpPr/>
          <p:nvPr>
            <p:ph idx="13" type="body"/>
          </p:nvPr>
        </p:nvSpPr>
        <p:spPr>
          <a:xfrm>
            <a:off x="1664501" y="524566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p144"/>
          <p:cNvSpPr/>
          <p:nvPr>
            <p:ph idx="14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144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44"/>
          <p:cNvSpPr txBox="1"/>
          <p:nvPr>
            <p:ph idx="15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5" name="Google Shape;1045;p144"/>
          <p:cNvSpPr txBox="1"/>
          <p:nvPr>
            <p:ph idx="16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p144"/>
          <p:cNvSpPr txBox="1"/>
          <p:nvPr>
            <p:ph idx="17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p144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8" name="Google Shape;1048;p144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9" name="Google Shape;1049;p144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0" name="Google Shape;1050;p144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1" name="Google Shape;1051;p144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2" name="Google Shape;1052;p144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4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p145"/>
          <p:cNvSpPr/>
          <p:nvPr>
            <p:ph idx="2" type="body"/>
          </p:nvPr>
        </p:nvSpPr>
        <p:spPr>
          <a:xfrm>
            <a:off x="512634" y="1627224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p145"/>
          <p:cNvSpPr/>
          <p:nvPr>
            <p:ph idx="3" type="body"/>
          </p:nvPr>
        </p:nvSpPr>
        <p:spPr>
          <a:xfrm>
            <a:off x="3944092" y="1627224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7" name="Google Shape;1057;p145"/>
          <p:cNvSpPr/>
          <p:nvPr/>
        </p:nvSpPr>
        <p:spPr>
          <a:xfrm rot="5400000">
            <a:off x="3763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45"/>
          <p:cNvSpPr/>
          <p:nvPr/>
        </p:nvSpPr>
        <p:spPr>
          <a:xfrm rot="5400000">
            <a:off x="8335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145"/>
          <p:cNvSpPr/>
          <p:nvPr>
            <p:ph idx="4" type="body"/>
          </p:nvPr>
        </p:nvSpPr>
        <p:spPr>
          <a:xfrm>
            <a:off x="8516091" y="1627224"/>
            <a:ext cx="2033921" cy="4282324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0" name="Google Shape;1060;p145"/>
          <p:cNvSpPr/>
          <p:nvPr>
            <p:ph idx="5" type="body"/>
          </p:nvPr>
        </p:nvSpPr>
        <p:spPr>
          <a:xfrm>
            <a:off x="512634" y="2763490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145"/>
          <p:cNvSpPr/>
          <p:nvPr>
            <p:ph idx="6" type="body"/>
          </p:nvPr>
        </p:nvSpPr>
        <p:spPr>
          <a:xfrm>
            <a:off x="3944092" y="2763490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145"/>
          <p:cNvSpPr/>
          <p:nvPr/>
        </p:nvSpPr>
        <p:spPr>
          <a:xfrm rot="5400000">
            <a:off x="3763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145"/>
          <p:cNvSpPr/>
          <p:nvPr/>
        </p:nvSpPr>
        <p:spPr>
          <a:xfrm rot="5400000">
            <a:off x="8335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145"/>
          <p:cNvSpPr/>
          <p:nvPr>
            <p:ph idx="7" type="body"/>
          </p:nvPr>
        </p:nvSpPr>
        <p:spPr>
          <a:xfrm>
            <a:off x="512634" y="3899756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5" name="Google Shape;1065;p145"/>
          <p:cNvSpPr/>
          <p:nvPr>
            <p:ph idx="8" type="body"/>
          </p:nvPr>
        </p:nvSpPr>
        <p:spPr>
          <a:xfrm>
            <a:off x="3944092" y="3899756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p145"/>
          <p:cNvSpPr/>
          <p:nvPr/>
        </p:nvSpPr>
        <p:spPr>
          <a:xfrm rot="5400000">
            <a:off x="3763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145"/>
          <p:cNvSpPr/>
          <p:nvPr/>
        </p:nvSpPr>
        <p:spPr>
          <a:xfrm rot="5400000">
            <a:off x="8335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45"/>
          <p:cNvSpPr/>
          <p:nvPr>
            <p:ph idx="9" type="body"/>
          </p:nvPr>
        </p:nvSpPr>
        <p:spPr>
          <a:xfrm>
            <a:off x="512634" y="5036022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p145"/>
          <p:cNvSpPr/>
          <p:nvPr>
            <p:ph idx="13" type="body"/>
          </p:nvPr>
        </p:nvSpPr>
        <p:spPr>
          <a:xfrm>
            <a:off x="3944092" y="5036022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p145"/>
          <p:cNvSpPr/>
          <p:nvPr/>
        </p:nvSpPr>
        <p:spPr>
          <a:xfrm rot="5400000">
            <a:off x="3763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45"/>
          <p:cNvSpPr/>
          <p:nvPr/>
        </p:nvSpPr>
        <p:spPr>
          <a:xfrm rot="5400000">
            <a:off x="8335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45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0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0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0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10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0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0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0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10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0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0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0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0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0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0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0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0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0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10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0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10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10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0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0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0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0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4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p146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6" name="Google Shape;1076;p146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p146"/>
          <p:cNvSpPr/>
          <p:nvPr>
            <p:ph idx="4" type="body"/>
          </p:nvPr>
        </p:nvSpPr>
        <p:spPr>
          <a:xfrm>
            <a:off x="393008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8" name="Google Shape;1078;p146"/>
          <p:cNvSpPr/>
          <p:nvPr/>
        </p:nvSpPr>
        <p:spPr>
          <a:xfrm rot="5400000">
            <a:off x="3753992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146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0" name="Google Shape;1080;p146"/>
          <p:cNvSpPr/>
          <p:nvPr>
            <p:ph idx="6" type="body"/>
          </p:nvPr>
        </p:nvSpPr>
        <p:spPr>
          <a:xfrm>
            <a:off x="3930088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p146"/>
          <p:cNvSpPr/>
          <p:nvPr/>
        </p:nvSpPr>
        <p:spPr>
          <a:xfrm rot="5400000">
            <a:off x="3753992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46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3" name="Google Shape;1083;p146"/>
          <p:cNvSpPr/>
          <p:nvPr>
            <p:ph idx="8" type="body"/>
          </p:nvPr>
        </p:nvSpPr>
        <p:spPr>
          <a:xfrm>
            <a:off x="3930088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4" name="Google Shape;1084;p146"/>
          <p:cNvSpPr/>
          <p:nvPr/>
        </p:nvSpPr>
        <p:spPr>
          <a:xfrm rot="5400000">
            <a:off x="3753992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146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6" name="Google Shape;1086;p146"/>
          <p:cNvSpPr/>
          <p:nvPr>
            <p:ph idx="13" type="body"/>
          </p:nvPr>
        </p:nvSpPr>
        <p:spPr>
          <a:xfrm>
            <a:off x="3930088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7" name="Google Shape;1087;p146"/>
          <p:cNvSpPr/>
          <p:nvPr/>
        </p:nvSpPr>
        <p:spPr>
          <a:xfrm rot="5400000">
            <a:off x="3753992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146"/>
          <p:cNvSpPr/>
          <p:nvPr>
            <p:ph idx="14" type="body"/>
          </p:nvPr>
        </p:nvSpPr>
        <p:spPr>
          <a:xfrm>
            <a:off x="7347542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p146"/>
          <p:cNvSpPr/>
          <p:nvPr/>
        </p:nvSpPr>
        <p:spPr>
          <a:xfrm rot="5400000">
            <a:off x="7171446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146"/>
          <p:cNvSpPr/>
          <p:nvPr>
            <p:ph idx="15" type="body"/>
          </p:nvPr>
        </p:nvSpPr>
        <p:spPr>
          <a:xfrm>
            <a:off x="7347542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146"/>
          <p:cNvSpPr/>
          <p:nvPr/>
        </p:nvSpPr>
        <p:spPr>
          <a:xfrm rot="5400000">
            <a:off x="7171446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146"/>
          <p:cNvSpPr/>
          <p:nvPr>
            <p:ph idx="16" type="body"/>
          </p:nvPr>
        </p:nvSpPr>
        <p:spPr>
          <a:xfrm>
            <a:off x="7347542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p146"/>
          <p:cNvSpPr/>
          <p:nvPr/>
        </p:nvSpPr>
        <p:spPr>
          <a:xfrm rot="5400000">
            <a:off x="7171446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146"/>
          <p:cNvSpPr/>
          <p:nvPr>
            <p:ph idx="17" type="body"/>
          </p:nvPr>
        </p:nvSpPr>
        <p:spPr>
          <a:xfrm>
            <a:off x="7347542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p146"/>
          <p:cNvSpPr/>
          <p:nvPr/>
        </p:nvSpPr>
        <p:spPr>
          <a:xfrm rot="5400000">
            <a:off x="7171446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146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4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p147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47"/>
          <p:cNvSpPr/>
          <p:nvPr/>
        </p:nvSpPr>
        <p:spPr>
          <a:xfrm>
            <a:off x="519800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147"/>
          <p:cNvSpPr txBox="1"/>
          <p:nvPr>
            <p:ph idx="2" type="body"/>
          </p:nvPr>
        </p:nvSpPr>
        <p:spPr>
          <a:xfrm>
            <a:off x="615190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p147"/>
          <p:cNvSpPr txBox="1"/>
          <p:nvPr>
            <p:ph idx="3" type="body"/>
          </p:nvPr>
        </p:nvSpPr>
        <p:spPr>
          <a:xfrm>
            <a:off x="61519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3" name="Google Shape;1103;p147"/>
          <p:cNvSpPr/>
          <p:nvPr/>
        </p:nvSpPr>
        <p:spPr>
          <a:xfrm>
            <a:off x="3942508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47"/>
          <p:cNvSpPr txBox="1"/>
          <p:nvPr>
            <p:ph idx="4" type="body"/>
          </p:nvPr>
        </p:nvSpPr>
        <p:spPr>
          <a:xfrm>
            <a:off x="4037898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5" name="Google Shape;1105;p147"/>
          <p:cNvSpPr/>
          <p:nvPr/>
        </p:nvSpPr>
        <p:spPr>
          <a:xfrm>
            <a:off x="7359331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47"/>
          <p:cNvSpPr txBox="1"/>
          <p:nvPr>
            <p:ph idx="5" type="body"/>
          </p:nvPr>
        </p:nvSpPr>
        <p:spPr>
          <a:xfrm>
            <a:off x="7454721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147"/>
          <p:cNvSpPr txBox="1"/>
          <p:nvPr>
            <p:ph idx="6" type="body"/>
          </p:nvPr>
        </p:nvSpPr>
        <p:spPr>
          <a:xfrm>
            <a:off x="403736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p147"/>
          <p:cNvSpPr txBox="1"/>
          <p:nvPr>
            <p:ph idx="7" type="body"/>
          </p:nvPr>
        </p:nvSpPr>
        <p:spPr>
          <a:xfrm>
            <a:off x="7454183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p147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48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14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3" name="Google Shape;1113;p148"/>
          <p:cNvSpPr/>
          <p:nvPr/>
        </p:nvSpPr>
        <p:spPr>
          <a:xfrm>
            <a:off x="519800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48"/>
          <p:cNvSpPr txBox="1"/>
          <p:nvPr>
            <p:ph idx="2" type="body"/>
          </p:nvPr>
        </p:nvSpPr>
        <p:spPr>
          <a:xfrm>
            <a:off x="673913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5" name="Google Shape;1115;p148"/>
          <p:cNvSpPr txBox="1"/>
          <p:nvPr>
            <p:ph idx="3" type="body"/>
          </p:nvPr>
        </p:nvSpPr>
        <p:spPr>
          <a:xfrm>
            <a:off x="673913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p148"/>
          <p:cNvSpPr/>
          <p:nvPr/>
        </p:nvSpPr>
        <p:spPr>
          <a:xfrm>
            <a:off x="3086831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148"/>
          <p:cNvSpPr/>
          <p:nvPr/>
        </p:nvSpPr>
        <p:spPr>
          <a:xfrm>
            <a:off x="5653862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148"/>
          <p:cNvSpPr/>
          <p:nvPr/>
        </p:nvSpPr>
        <p:spPr>
          <a:xfrm>
            <a:off x="8215008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148"/>
          <p:cNvSpPr txBox="1"/>
          <p:nvPr>
            <p:ph idx="4" type="body"/>
          </p:nvPr>
        </p:nvSpPr>
        <p:spPr>
          <a:xfrm>
            <a:off x="3239559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p148"/>
          <p:cNvSpPr txBox="1"/>
          <p:nvPr>
            <p:ph idx="5" type="body"/>
          </p:nvPr>
        </p:nvSpPr>
        <p:spPr>
          <a:xfrm>
            <a:off x="3239559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p148"/>
          <p:cNvSpPr txBox="1"/>
          <p:nvPr>
            <p:ph idx="6" type="body"/>
          </p:nvPr>
        </p:nvSpPr>
        <p:spPr>
          <a:xfrm>
            <a:off x="5805206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p148"/>
          <p:cNvSpPr txBox="1"/>
          <p:nvPr>
            <p:ph idx="7" type="body"/>
          </p:nvPr>
        </p:nvSpPr>
        <p:spPr>
          <a:xfrm>
            <a:off x="5805206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3" name="Google Shape;1123;p148"/>
          <p:cNvSpPr txBox="1"/>
          <p:nvPr>
            <p:ph idx="8" type="body"/>
          </p:nvPr>
        </p:nvSpPr>
        <p:spPr>
          <a:xfrm>
            <a:off x="8361975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4" name="Google Shape;1124;p148"/>
          <p:cNvSpPr txBox="1"/>
          <p:nvPr>
            <p:ph idx="9" type="body"/>
          </p:nvPr>
        </p:nvSpPr>
        <p:spPr>
          <a:xfrm>
            <a:off x="8361975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p148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4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p149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149"/>
          <p:cNvSpPr/>
          <p:nvPr>
            <p:ph idx="2" type="body"/>
          </p:nvPr>
        </p:nvSpPr>
        <p:spPr>
          <a:xfrm>
            <a:off x="51632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p149"/>
          <p:cNvSpPr/>
          <p:nvPr>
            <p:ph idx="3" type="body"/>
          </p:nvPr>
        </p:nvSpPr>
        <p:spPr>
          <a:xfrm>
            <a:off x="1916921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p149"/>
          <p:cNvSpPr/>
          <p:nvPr>
            <p:ph idx="4" type="body"/>
          </p:nvPr>
        </p:nvSpPr>
        <p:spPr>
          <a:xfrm>
            <a:off x="3317515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p149"/>
          <p:cNvSpPr/>
          <p:nvPr>
            <p:ph idx="5" type="body"/>
          </p:nvPr>
        </p:nvSpPr>
        <p:spPr>
          <a:xfrm>
            <a:off x="4718109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p149"/>
          <p:cNvSpPr/>
          <p:nvPr>
            <p:ph idx="6" type="body"/>
          </p:nvPr>
        </p:nvSpPr>
        <p:spPr>
          <a:xfrm>
            <a:off x="6118703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4" name="Google Shape;1134;p149"/>
          <p:cNvSpPr/>
          <p:nvPr>
            <p:ph idx="7" type="body"/>
          </p:nvPr>
        </p:nvSpPr>
        <p:spPr>
          <a:xfrm>
            <a:off x="751929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5" name="Google Shape;1135;p149"/>
          <p:cNvSpPr/>
          <p:nvPr>
            <p:ph idx="8" type="body"/>
          </p:nvPr>
        </p:nvSpPr>
        <p:spPr>
          <a:xfrm>
            <a:off x="8919888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p149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5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p150"/>
          <p:cNvSpPr/>
          <p:nvPr>
            <p:ph idx="2" type="body"/>
          </p:nvPr>
        </p:nvSpPr>
        <p:spPr>
          <a:xfrm>
            <a:off x="512634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p150"/>
          <p:cNvSpPr/>
          <p:nvPr>
            <p:ph idx="3" type="body"/>
          </p:nvPr>
        </p:nvSpPr>
        <p:spPr>
          <a:xfrm>
            <a:off x="5083728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1" name="Google Shape;1141;p150"/>
          <p:cNvSpPr/>
          <p:nvPr>
            <p:ph idx="4" type="body"/>
          </p:nvPr>
        </p:nvSpPr>
        <p:spPr>
          <a:xfrm>
            <a:off x="512634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2" name="Google Shape;1142;p150"/>
          <p:cNvSpPr/>
          <p:nvPr>
            <p:ph idx="5" type="body"/>
          </p:nvPr>
        </p:nvSpPr>
        <p:spPr>
          <a:xfrm>
            <a:off x="5083728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3" name="Google Shape;1143;p150"/>
          <p:cNvSpPr/>
          <p:nvPr>
            <p:ph idx="6" type="body"/>
          </p:nvPr>
        </p:nvSpPr>
        <p:spPr>
          <a:xfrm>
            <a:off x="512634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4" name="Google Shape;1144;p150"/>
          <p:cNvSpPr/>
          <p:nvPr>
            <p:ph idx="7" type="body"/>
          </p:nvPr>
        </p:nvSpPr>
        <p:spPr>
          <a:xfrm>
            <a:off x="5083728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5" name="Google Shape;1145;p150"/>
          <p:cNvSpPr/>
          <p:nvPr>
            <p:ph idx="8" type="body"/>
          </p:nvPr>
        </p:nvSpPr>
        <p:spPr>
          <a:xfrm>
            <a:off x="512634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150"/>
          <p:cNvSpPr/>
          <p:nvPr>
            <p:ph idx="9" type="body"/>
          </p:nvPr>
        </p:nvSpPr>
        <p:spPr>
          <a:xfrm>
            <a:off x="5083728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p150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5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p151"/>
          <p:cNvSpPr/>
          <p:nvPr>
            <p:ph idx="2" type="body"/>
          </p:nvPr>
        </p:nvSpPr>
        <p:spPr>
          <a:xfrm>
            <a:off x="504825" y="2005013"/>
            <a:ext cx="5081588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p151"/>
          <p:cNvSpPr/>
          <p:nvPr>
            <p:ph idx="3" type="body"/>
          </p:nvPr>
        </p:nvSpPr>
        <p:spPr>
          <a:xfrm>
            <a:off x="504825" y="2717982"/>
            <a:ext cx="5081588" cy="2827138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p151"/>
          <p:cNvSpPr/>
          <p:nvPr>
            <p:ph idx="4" type="body"/>
          </p:nvPr>
        </p:nvSpPr>
        <p:spPr>
          <a:xfrm>
            <a:off x="5395606" y="1650256"/>
            <a:ext cx="5140966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p151"/>
          <p:cNvSpPr/>
          <p:nvPr>
            <p:ph idx="5" type="body"/>
          </p:nvPr>
        </p:nvSpPr>
        <p:spPr>
          <a:xfrm>
            <a:off x="5395606" y="2363224"/>
            <a:ext cx="5140966" cy="3525843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p15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52"/>
          <p:cNvSpPr/>
          <p:nvPr/>
        </p:nvSpPr>
        <p:spPr>
          <a:xfrm flipH="1" rot="5400000">
            <a:off x="3405162" y="2120340"/>
            <a:ext cx="4221543" cy="3363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52"/>
          <p:cNvSpPr/>
          <p:nvPr/>
        </p:nvSpPr>
        <p:spPr>
          <a:xfrm rot="-5400000">
            <a:off x="70328" y="2141811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52"/>
          <p:cNvSpPr/>
          <p:nvPr/>
        </p:nvSpPr>
        <p:spPr>
          <a:xfrm flipH="1" rot="5400000">
            <a:off x="6738742" y="2148657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5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p152"/>
          <p:cNvSpPr txBox="1"/>
          <p:nvPr>
            <p:ph idx="2" type="body"/>
          </p:nvPr>
        </p:nvSpPr>
        <p:spPr>
          <a:xfrm>
            <a:off x="663027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1" name="Google Shape;1161;p152"/>
          <p:cNvSpPr txBox="1"/>
          <p:nvPr>
            <p:ph idx="3" type="body"/>
          </p:nvPr>
        </p:nvSpPr>
        <p:spPr>
          <a:xfrm>
            <a:off x="663027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2" name="Google Shape;1162;p152"/>
          <p:cNvSpPr txBox="1"/>
          <p:nvPr>
            <p:ph idx="4" type="body"/>
          </p:nvPr>
        </p:nvSpPr>
        <p:spPr>
          <a:xfrm>
            <a:off x="663027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3" name="Google Shape;1163;p152"/>
          <p:cNvSpPr txBox="1"/>
          <p:nvPr>
            <p:ph idx="5" type="body"/>
          </p:nvPr>
        </p:nvSpPr>
        <p:spPr>
          <a:xfrm>
            <a:off x="663027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4" name="Google Shape;1164;p152"/>
          <p:cNvSpPr txBox="1"/>
          <p:nvPr>
            <p:ph idx="6" type="body"/>
          </p:nvPr>
        </p:nvSpPr>
        <p:spPr>
          <a:xfrm>
            <a:off x="663027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5" name="Google Shape;1165;p152"/>
          <p:cNvSpPr txBox="1"/>
          <p:nvPr>
            <p:ph idx="7" type="body"/>
          </p:nvPr>
        </p:nvSpPr>
        <p:spPr>
          <a:xfrm>
            <a:off x="7357742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6" name="Google Shape;1166;p152"/>
          <p:cNvSpPr txBox="1"/>
          <p:nvPr>
            <p:ph idx="8" type="body"/>
          </p:nvPr>
        </p:nvSpPr>
        <p:spPr>
          <a:xfrm>
            <a:off x="7357742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7" name="Google Shape;1167;p152"/>
          <p:cNvSpPr txBox="1"/>
          <p:nvPr>
            <p:ph idx="9" type="body"/>
          </p:nvPr>
        </p:nvSpPr>
        <p:spPr>
          <a:xfrm>
            <a:off x="7357742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p152"/>
          <p:cNvSpPr txBox="1"/>
          <p:nvPr>
            <p:ph idx="13" type="body"/>
          </p:nvPr>
        </p:nvSpPr>
        <p:spPr>
          <a:xfrm>
            <a:off x="7357742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9" name="Google Shape;1169;p152"/>
          <p:cNvSpPr txBox="1"/>
          <p:nvPr>
            <p:ph idx="14" type="body"/>
          </p:nvPr>
        </p:nvSpPr>
        <p:spPr>
          <a:xfrm>
            <a:off x="7357742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p152"/>
          <p:cNvSpPr txBox="1"/>
          <p:nvPr>
            <p:ph idx="15" type="body"/>
          </p:nvPr>
        </p:nvSpPr>
        <p:spPr>
          <a:xfrm>
            <a:off x="3994056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1" name="Google Shape;1171;p152"/>
          <p:cNvSpPr txBox="1"/>
          <p:nvPr>
            <p:ph idx="16" type="body"/>
          </p:nvPr>
        </p:nvSpPr>
        <p:spPr>
          <a:xfrm>
            <a:off x="3994056" y="2756944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p152"/>
          <p:cNvSpPr txBox="1"/>
          <p:nvPr>
            <p:ph idx="17" type="body"/>
          </p:nvPr>
        </p:nvSpPr>
        <p:spPr>
          <a:xfrm>
            <a:off x="3994056" y="3602401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p152"/>
          <p:cNvSpPr txBox="1"/>
          <p:nvPr>
            <p:ph idx="18" type="body"/>
          </p:nvPr>
        </p:nvSpPr>
        <p:spPr>
          <a:xfrm>
            <a:off x="3994056" y="4447858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4" name="Google Shape;1174;p152"/>
          <p:cNvSpPr txBox="1"/>
          <p:nvPr>
            <p:ph idx="19" type="body"/>
          </p:nvPr>
        </p:nvSpPr>
        <p:spPr>
          <a:xfrm>
            <a:off x="3994056" y="5293316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75" name="Google Shape;1175;p152"/>
          <p:cNvCxnSpPr/>
          <p:nvPr/>
        </p:nvCxnSpPr>
        <p:spPr>
          <a:xfrm rot="10800000">
            <a:off x="545247" y="2536371"/>
            <a:ext cx="997131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6" name="Google Shape;1176;p152"/>
          <p:cNvCxnSpPr/>
          <p:nvPr/>
        </p:nvCxnSpPr>
        <p:spPr>
          <a:xfrm rot="10800000">
            <a:off x="545247" y="3389085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7" name="Google Shape;1177;p152"/>
          <p:cNvCxnSpPr/>
          <p:nvPr/>
        </p:nvCxnSpPr>
        <p:spPr>
          <a:xfrm rot="10800000">
            <a:off x="545247" y="4241799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8" name="Google Shape;1178;p152"/>
          <p:cNvCxnSpPr/>
          <p:nvPr/>
        </p:nvCxnSpPr>
        <p:spPr>
          <a:xfrm rot="10800000">
            <a:off x="545247" y="5094514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9" name="Google Shape;1179;p152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5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p153"/>
          <p:cNvSpPr/>
          <p:nvPr/>
        </p:nvSpPr>
        <p:spPr>
          <a:xfrm>
            <a:off x="713090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53"/>
          <p:cNvSpPr txBox="1"/>
          <p:nvPr>
            <p:ph idx="2" type="body"/>
          </p:nvPr>
        </p:nvSpPr>
        <p:spPr>
          <a:xfrm>
            <a:off x="760317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4" name="Google Shape;1184;p153"/>
          <p:cNvSpPr/>
          <p:nvPr/>
        </p:nvSpPr>
        <p:spPr>
          <a:xfrm>
            <a:off x="90427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153"/>
          <p:cNvSpPr txBox="1"/>
          <p:nvPr>
            <p:ph idx="3" type="body"/>
          </p:nvPr>
        </p:nvSpPr>
        <p:spPr>
          <a:xfrm>
            <a:off x="137654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p153"/>
          <p:cNvSpPr txBox="1"/>
          <p:nvPr>
            <p:ph idx="4" type="body"/>
          </p:nvPr>
        </p:nvSpPr>
        <p:spPr>
          <a:xfrm>
            <a:off x="1376540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7" name="Google Shape;1187;p153"/>
          <p:cNvSpPr/>
          <p:nvPr/>
        </p:nvSpPr>
        <p:spPr>
          <a:xfrm>
            <a:off x="3701144" y="1828801"/>
            <a:ext cx="3646710" cy="364671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53"/>
          <p:cNvSpPr txBox="1"/>
          <p:nvPr>
            <p:ph idx="5" type="body"/>
          </p:nvPr>
        </p:nvSpPr>
        <p:spPr>
          <a:xfrm>
            <a:off x="4489855" y="2799893"/>
            <a:ext cx="20692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p153"/>
          <p:cNvSpPr txBox="1"/>
          <p:nvPr>
            <p:ph idx="6" type="body"/>
          </p:nvPr>
        </p:nvSpPr>
        <p:spPr>
          <a:xfrm>
            <a:off x="4489855" y="3480208"/>
            <a:ext cx="2069287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p153"/>
          <p:cNvSpPr txBox="1"/>
          <p:nvPr>
            <p:ph idx="7" type="body"/>
          </p:nvPr>
        </p:nvSpPr>
        <p:spPr>
          <a:xfrm>
            <a:off x="7603169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1" name="Google Shape;1191;p153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5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4" name="Google Shape;1194;p154"/>
          <p:cNvSpPr/>
          <p:nvPr/>
        </p:nvSpPr>
        <p:spPr>
          <a:xfrm>
            <a:off x="6955973" y="922003"/>
            <a:ext cx="3646710" cy="364671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154"/>
          <p:cNvSpPr txBox="1"/>
          <p:nvPr>
            <p:ph idx="2" type="body"/>
          </p:nvPr>
        </p:nvSpPr>
        <p:spPr>
          <a:xfrm>
            <a:off x="7527408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6" name="Google Shape;1196;p154"/>
          <p:cNvSpPr txBox="1"/>
          <p:nvPr>
            <p:ph idx="3" type="body"/>
          </p:nvPr>
        </p:nvSpPr>
        <p:spPr>
          <a:xfrm>
            <a:off x="7527408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p154"/>
          <p:cNvSpPr/>
          <p:nvPr/>
        </p:nvSpPr>
        <p:spPr>
          <a:xfrm>
            <a:off x="3703619" y="922003"/>
            <a:ext cx="3646710" cy="364671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54"/>
          <p:cNvSpPr txBox="1"/>
          <p:nvPr>
            <p:ph idx="4" type="body"/>
          </p:nvPr>
        </p:nvSpPr>
        <p:spPr>
          <a:xfrm>
            <a:off x="4275054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9" name="Google Shape;1199;p154"/>
          <p:cNvSpPr txBox="1"/>
          <p:nvPr>
            <p:ph idx="5" type="body"/>
          </p:nvPr>
        </p:nvSpPr>
        <p:spPr>
          <a:xfrm>
            <a:off x="4275054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0" name="Google Shape;1200;p154"/>
          <p:cNvSpPr/>
          <p:nvPr/>
        </p:nvSpPr>
        <p:spPr>
          <a:xfrm>
            <a:off x="504818" y="922003"/>
            <a:ext cx="3646710" cy="3646710"/>
          </a:xfrm>
          <a:prstGeom prst="ellipse">
            <a:avLst/>
          </a:prstGeom>
          <a:solidFill>
            <a:schemeClr val="accent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154"/>
          <p:cNvSpPr txBox="1"/>
          <p:nvPr>
            <p:ph idx="6" type="body"/>
          </p:nvPr>
        </p:nvSpPr>
        <p:spPr>
          <a:xfrm>
            <a:off x="1076253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2" name="Google Shape;1202;p154"/>
          <p:cNvSpPr txBox="1"/>
          <p:nvPr>
            <p:ph idx="7" type="body"/>
          </p:nvPr>
        </p:nvSpPr>
        <p:spPr>
          <a:xfrm>
            <a:off x="1076253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3" name="Google Shape;1203;p154"/>
          <p:cNvSpPr/>
          <p:nvPr>
            <p:ph idx="8" type="body"/>
          </p:nvPr>
        </p:nvSpPr>
        <p:spPr>
          <a:xfrm>
            <a:off x="516327" y="5139327"/>
            <a:ext cx="10003891" cy="79236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4" name="Google Shape;1204;p154"/>
          <p:cNvSpPr/>
          <p:nvPr/>
        </p:nvSpPr>
        <p:spPr>
          <a:xfrm rot="10800000">
            <a:off x="5246810" y="4687414"/>
            <a:ext cx="542924" cy="29061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5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p155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8" name="Google Shape;1208;p155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{B49120C8-6D9B-48CB-8550-74AAF9318C74}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0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0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0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0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0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10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10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0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0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10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0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0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0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10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0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10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10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0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0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0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0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0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5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1" name="Google Shape;1211;p156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12" name="Google Shape;1212;p156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{B49120C8-6D9B-48CB-8550-74AAF9318C74}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5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5" name="Google Shape;1215;p157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16" name="Google Shape;1216;p157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{B49120C8-6D9B-48CB-8550-74AAF9318C74}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" name="Google Shape;1218;p158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{B49120C8-6D9B-48CB-8550-74AAF9318C74}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9" name="Google Shape;1219;p15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p158"/>
          <p:cNvSpPr txBox="1"/>
          <p:nvPr>
            <p:ph idx="2" type="body"/>
          </p:nvPr>
        </p:nvSpPr>
        <p:spPr>
          <a:xfrm>
            <a:off x="675510" y="10578983"/>
            <a:ext cx="1407156" cy="254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p158"/>
          <p:cNvSpPr txBox="1"/>
          <p:nvPr>
            <p:ph idx="3" type="body"/>
          </p:nvPr>
        </p:nvSpPr>
        <p:spPr>
          <a:xfrm>
            <a:off x="675510" y="10872404"/>
            <a:ext cx="1407156" cy="5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p158"/>
          <p:cNvSpPr txBox="1"/>
          <p:nvPr>
            <p:ph idx="4" type="body"/>
          </p:nvPr>
        </p:nvSpPr>
        <p:spPr>
          <a:xfrm>
            <a:off x="2705095" y="10578983"/>
            <a:ext cx="7495348" cy="814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3" name="Google Shape;1223;p158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5" name="Google Shape;1225;p159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{B49120C8-6D9B-48CB-8550-74AAF9318C74}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26" name="Google Shape;1226;p15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p159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6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p160"/>
          <p:cNvSpPr/>
          <p:nvPr>
            <p:ph idx="2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p160"/>
          <p:cNvSpPr/>
          <p:nvPr>
            <p:ph idx="3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p160"/>
          <p:cNvSpPr/>
          <p:nvPr>
            <p:ph idx="4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p160"/>
          <p:cNvSpPr/>
          <p:nvPr>
            <p:ph idx="5" type="body"/>
          </p:nvPr>
        </p:nvSpPr>
        <p:spPr>
          <a:xfrm>
            <a:off x="2817867" y="1627224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p160"/>
          <p:cNvSpPr/>
          <p:nvPr>
            <p:ph idx="6" type="body"/>
          </p:nvPr>
        </p:nvSpPr>
        <p:spPr>
          <a:xfrm>
            <a:off x="2817867" y="3150121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5" name="Google Shape;1235;p160"/>
          <p:cNvSpPr/>
          <p:nvPr>
            <p:ph idx="7" type="body"/>
          </p:nvPr>
        </p:nvSpPr>
        <p:spPr>
          <a:xfrm>
            <a:off x="2817868" y="4673019"/>
            <a:ext cx="7711808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6" name="Google Shape;1236;p160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6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p161"/>
          <p:cNvSpPr/>
          <p:nvPr>
            <p:ph idx="2" type="body"/>
          </p:nvPr>
        </p:nvSpPr>
        <p:spPr>
          <a:xfrm>
            <a:off x="7374495" y="1627224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p161"/>
          <p:cNvSpPr/>
          <p:nvPr>
            <p:ph idx="3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p161"/>
          <p:cNvSpPr/>
          <p:nvPr>
            <p:ph idx="4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p161"/>
          <p:cNvSpPr/>
          <p:nvPr>
            <p:ph idx="5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p161"/>
          <p:cNvSpPr/>
          <p:nvPr>
            <p:ph idx="6" type="body"/>
          </p:nvPr>
        </p:nvSpPr>
        <p:spPr>
          <a:xfrm>
            <a:off x="2817867" y="1627224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p161"/>
          <p:cNvSpPr/>
          <p:nvPr>
            <p:ph idx="7" type="body"/>
          </p:nvPr>
        </p:nvSpPr>
        <p:spPr>
          <a:xfrm>
            <a:off x="7374495" y="3150121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p161"/>
          <p:cNvSpPr/>
          <p:nvPr>
            <p:ph idx="8" type="body"/>
          </p:nvPr>
        </p:nvSpPr>
        <p:spPr>
          <a:xfrm>
            <a:off x="2817867" y="3150121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p161"/>
          <p:cNvSpPr/>
          <p:nvPr>
            <p:ph idx="9" type="body"/>
          </p:nvPr>
        </p:nvSpPr>
        <p:spPr>
          <a:xfrm>
            <a:off x="7374495" y="4673019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7" name="Google Shape;1247;p161"/>
          <p:cNvSpPr/>
          <p:nvPr>
            <p:ph idx="13" type="body"/>
          </p:nvPr>
        </p:nvSpPr>
        <p:spPr>
          <a:xfrm>
            <a:off x="2817867" y="4673019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8" name="Google Shape;1248;p161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6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p162"/>
          <p:cNvSpPr/>
          <p:nvPr>
            <p:ph idx="2" type="body"/>
          </p:nvPr>
        </p:nvSpPr>
        <p:spPr>
          <a:xfrm>
            <a:off x="517790" y="1627224"/>
            <a:ext cx="2024443" cy="598335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p162"/>
          <p:cNvSpPr/>
          <p:nvPr>
            <p:ph idx="3" type="body"/>
          </p:nvPr>
        </p:nvSpPr>
        <p:spPr>
          <a:xfrm>
            <a:off x="2808814" y="162722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p162"/>
          <p:cNvSpPr/>
          <p:nvPr>
            <p:ph idx="4" type="body"/>
          </p:nvPr>
        </p:nvSpPr>
        <p:spPr>
          <a:xfrm>
            <a:off x="517790" y="4350991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p162"/>
          <p:cNvSpPr/>
          <p:nvPr>
            <p:ph idx="5" type="body"/>
          </p:nvPr>
        </p:nvSpPr>
        <p:spPr>
          <a:xfrm>
            <a:off x="517790" y="2511894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p162"/>
          <p:cNvSpPr txBox="1"/>
          <p:nvPr>
            <p:ph idx="6" type="body"/>
          </p:nvPr>
        </p:nvSpPr>
        <p:spPr>
          <a:xfrm>
            <a:off x="8422788" y="1596195"/>
            <a:ext cx="3281566" cy="1272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p162"/>
          <p:cNvSpPr txBox="1"/>
          <p:nvPr>
            <p:ph idx="7" type="body"/>
          </p:nvPr>
        </p:nvSpPr>
        <p:spPr>
          <a:xfrm>
            <a:off x="8422788" y="2884284"/>
            <a:ext cx="3281566" cy="543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7" name="Google Shape;1257;p162"/>
          <p:cNvSpPr/>
          <p:nvPr>
            <p:ph idx="8" type="body"/>
          </p:nvPr>
        </p:nvSpPr>
        <p:spPr>
          <a:xfrm>
            <a:off x="2808814" y="2776251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8" name="Google Shape;1258;p162"/>
          <p:cNvSpPr/>
          <p:nvPr>
            <p:ph idx="9" type="body"/>
          </p:nvPr>
        </p:nvSpPr>
        <p:spPr>
          <a:xfrm>
            <a:off x="2808814" y="3925278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9" name="Google Shape;1259;p162"/>
          <p:cNvSpPr/>
          <p:nvPr>
            <p:ph idx="13" type="body"/>
          </p:nvPr>
        </p:nvSpPr>
        <p:spPr>
          <a:xfrm>
            <a:off x="2808814" y="507430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p162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6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p163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4" name="Google Shape;1264;p163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5" name="Google Shape;1265;p163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p163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7" name="Google Shape;1267;p163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8" name="Google Shape;1268;p163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p163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p163"/>
          <p:cNvSpPr/>
          <p:nvPr/>
        </p:nvSpPr>
        <p:spPr>
          <a:xfrm>
            <a:off x="2593974" y="2714775"/>
            <a:ext cx="119643" cy="2165196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63"/>
          <p:cNvSpPr/>
          <p:nvPr/>
        </p:nvSpPr>
        <p:spPr>
          <a:xfrm>
            <a:off x="4784724" y="22264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63"/>
          <p:cNvSpPr/>
          <p:nvPr/>
        </p:nvSpPr>
        <p:spPr>
          <a:xfrm>
            <a:off x="4784724" y="43727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63"/>
          <p:cNvSpPr txBox="1"/>
          <p:nvPr>
            <p:ph idx="9" type="body"/>
          </p:nvPr>
        </p:nvSpPr>
        <p:spPr>
          <a:xfrm>
            <a:off x="7018808" y="2080757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4" name="Google Shape;1274;p163"/>
          <p:cNvSpPr txBox="1"/>
          <p:nvPr>
            <p:ph idx="13" type="body"/>
          </p:nvPr>
        </p:nvSpPr>
        <p:spPr>
          <a:xfrm>
            <a:off x="7018808" y="3040424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5" name="Google Shape;1275;p163"/>
          <p:cNvSpPr txBox="1"/>
          <p:nvPr>
            <p:ph idx="14" type="body"/>
          </p:nvPr>
        </p:nvSpPr>
        <p:spPr>
          <a:xfrm>
            <a:off x="7018808" y="4217375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6" name="Google Shape;1276;p163"/>
          <p:cNvSpPr txBox="1"/>
          <p:nvPr>
            <p:ph idx="15" type="body"/>
          </p:nvPr>
        </p:nvSpPr>
        <p:spPr>
          <a:xfrm>
            <a:off x="7018808" y="5177042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p163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6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p164"/>
          <p:cNvSpPr/>
          <p:nvPr/>
        </p:nvSpPr>
        <p:spPr>
          <a:xfrm>
            <a:off x="5645437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164"/>
          <p:cNvSpPr/>
          <p:nvPr/>
        </p:nvSpPr>
        <p:spPr>
          <a:xfrm>
            <a:off x="504818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64"/>
          <p:cNvSpPr txBox="1"/>
          <p:nvPr>
            <p:ph idx="2" type="body"/>
          </p:nvPr>
        </p:nvSpPr>
        <p:spPr>
          <a:xfrm>
            <a:off x="506994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3" name="Google Shape;1283;p164"/>
          <p:cNvSpPr txBox="1"/>
          <p:nvPr>
            <p:ph idx="3" type="body"/>
          </p:nvPr>
        </p:nvSpPr>
        <p:spPr>
          <a:xfrm>
            <a:off x="506995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p164"/>
          <p:cNvSpPr txBox="1"/>
          <p:nvPr>
            <p:ph idx="4" type="body"/>
          </p:nvPr>
        </p:nvSpPr>
        <p:spPr>
          <a:xfrm>
            <a:off x="5623116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p164"/>
          <p:cNvSpPr txBox="1"/>
          <p:nvPr>
            <p:ph idx="5" type="body"/>
          </p:nvPr>
        </p:nvSpPr>
        <p:spPr>
          <a:xfrm>
            <a:off x="5623117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p164"/>
          <p:cNvSpPr/>
          <p:nvPr>
            <p:ph idx="6" type="chart"/>
          </p:nvPr>
        </p:nvSpPr>
        <p:spPr>
          <a:xfrm>
            <a:off x="667442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7" name="Google Shape;1287;p164"/>
          <p:cNvSpPr/>
          <p:nvPr>
            <p:ph idx="7" type="chart"/>
          </p:nvPr>
        </p:nvSpPr>
        <p:spPr>
          <a:xfrm>
            <a:off x="5808061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65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6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1" name="Google Shape;1291;p165"/>
          <p:cNvSpPr txBox="1"/>
          <p:nvPr>
            <p:ph idx="2" type="body"/>
          </p:nvPr>
        </p:nvSpPr>
        <p:spPr>
          <a:xfrm>
            <a:off x="803605" y="1790907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2" name="Google Shape;1292;p165"/>
          <p:cNvSpPr txBox="1"/>
          <p:nvPr>
            <p:ph idx="3" type="body"/>
          </p:nvPr>
        </p:nvSpPr>
        <p:spPr>
          <a:xfrm>
            <a:off x="803605" y="2393580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3" name="Google Shape;1293;p165"/>
          <p:cNvSpPr txBox="1"/>
          <p:nvPr>
            <p:ph idx="4" type="body"/>
          </p:nvPr>
        </p:nvSpPr>
        <p:spPr>
          <a:xfrm>
            <a:off x="803605" y="3277225"/>
            <a:ext cx="4617637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p165"/>
          <p:cNvSpPr txBox="1"/>
          <p:nvPr>
            <p:ph idx="5" type="body"/>
          </p:nvPr>
        </p:nvSpPr>
        <p:spPr>
          <a:xfrm>
            <a:off x="803605" y="3905499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p165"/>
          <p:cNvSpPr/>
          <p:nvPr>
            <p:ph idx="6" type="chart"/>
          </p:nvPr>
        </p:nvSpPr>
        <p:spPr>
          <a:xfrm>
            <a:off x="5720029" y="1516587"/>
            <a:ext cx="4540514" cy="4089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0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10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0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10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10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10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10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10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10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67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16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p167"/>
          <p:cNvSpPr txBox="1"/>
          <p:nvPr>
            <p:ph idx="2" type="body"/>
          </p:nvPr>
        </p:nvSpPr>
        <p:spPr>
          <a:xfrm>
            <a:off x="6116319" y="1263185"/>
            <a:ext cx="5557521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p167"/>
          <p:cNvSpPr/>
          <p:nvPr>
            <p:ph idx="3" type="chart"/>
          </p:nvPr>
        </p:nvSpPr>
        <p:spPr>
          <a:xfrm>
            <a:off x="794728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p167"/>
          <p:cNvSpPr txBox="1"/>
          <p:nvPr>
            <p:ph idx="4" type="body"/>
          </p:nvPr>
        </p:nvSpPr>
        <p:spPr>
          <a:xfrm>
            <a:off x="6116321" y="2048221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p167"/>
          <p:cNvSpPr txBox="1"/>
          <p:nvPr>
            <p:ph idx="5" type="body"/>
          </p:nvPr>
        </p:nvSpPr>
        <p:spPr>
          <a:xfrm>
            <a:off x="6960093" y="2132627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p167"/>
          <p:cNvSpPr txBox="1"/>
          <p:nvPr>
            <p:ph idx="6" type="body"/>
          </p:nvPr>
        </p:nvSpPr>
        <p:spPr>
          <a:xfrm>
            <a:off x="6116319" y="251235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p167"/>
          <p:cNvSpPr txBox="1"/>
          <p:nvPr>
            <p:ph idx="7" type="body"/>
          </p:nvPr>
        </p:nvSpPr>
        <p:spPr>
          <a:xfrm>
            <a:off x="6116321" y="3072298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p167"/>
          <p:cNvSpPr txBox="1"/>
          <p:nvPr>
            <p:ph idx="8" type="body"/>
          </p:nvPr>
        </p:nvSpPr>
        <p:spPr>
          <a:xfrm>
            <a:off x="6960093" y="3156704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p167"/>
          <p:cNvSpPr txBox="1"/>
          <p:nvPr>
            <p:ph idx="9" type="body"/>
          </p:nvPr>
        </p:nvSpPr>
        <p:spPr>
          <a:xfrm>
            <a:off x="6116319" y="353643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p167"/>
          <p:cNvSpPr txBox="1"/>
          <p:nvPr>
            <p:ph idx="13" type="body"/>
          </p:nvPr>
        </p:nvSpPr>
        <p:spPr>
          <a:xfrm>
            <a:off x="6116321" y="4106793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8" name="Google Shape;1308;p167"/>
          <p:cNvSpPr txBox="1"/>
          <p:nvPr>
            <p:ph idx="14" type="body"/>
          </p:nvPr>
        </p:nvSpPr>
        <p:spPr>
          <a:xfrm>
            <a:off x="6960093" y="4191199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9" name="Google Shape;1309;p167"/>
          <p:cNvSpPr txBox="1"/>
          <p:nvPr>
            <p:ph idx="15" type="body"/>
          </p:nvPr>
        </p:nvSpPr>
        <p:spPr>
          <a:xfrm>
            <a:off x="6116319" y="457092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p167"/>
          <p:cNvSpPr txBox="1"/>
          <p:nvPr>
            <p:ph idx="16" type="body"/>
          </p:nvPr>
        </p:nvSpPr>
        <p:spPr>
          <a:xfrm>
            <a:off x="6116321" y="5130432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1" name="Google Shape;1311;p167"/>
          <p:cNvSpPr txBox="1"/>
          <p:nvPr>
            <p:ph idx="17" type="body"/>
          </p:nvPr>
        </p:nvSpPr>
        <p:spPr>
          <a:xfrm>
            <a:off x="6960093" y="5214838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2" name="Google Shape;1312;p167"/>
          <p:cNvSpPr txBox="1"/>
          <p:nvPr>
            <p:ph idx="18" type="body"/>
          </p:nvPr>
        </p:nvSpPr>
        <p:spPr>
          <a:xfrm>
            <a:off x="6116319" y="5594567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6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p168"/>
          <p:cNvSpPr/>
          <p:nvPr/>
        </p:nvSpPr>
        <p:spPr>
          <a:xfrm>
            <a:off x="504818" y="1666236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68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68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68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68"/>
          <p:cNvSpPr txBox="1"/>
          <p:nvPr>
            <p:ph idx="2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p168"/>
          <p:cNvSpPr txBox="1"/>
          <p:nvPr>
            <p:ph idx="3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p168"/>
          <p:cNvSpPr txBox="1"/>
          <p:nvPr>
            <p:ph idx="4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2" name="Google Shape;1322;p168"/>
          <p:cNvSpPr txBox="1"/>
          <p:nvPr>
            <p:ph idx="5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3" name="Google Shape;1323;p168"/>
          <p:cNvSpPr txBox="1"/>
          <p:nvPr>
            <p:ph idx="6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4" name="Google Shape;1324;p168"/>
          <p:cNvSpPr txBox="1"/>
          <p:nvPr>
            <p:ph idx="7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p168"/>
          <p:cNvSpPr/>
          <p:nvPr>
            <p:ph idx="8" type="chart"/>
          </p:nvPr>
        </p:nvSpPr>
        <p:spPr>
          <a:xfrm>
            <a:off x="693283" y="1839181"/>
            <a:ext cx="4498477" cy="3918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6" name="Google Shape;1326;p168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69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16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0" name="Google Shape;1330;p169"/>
          <p:cNvSpPr/>
          <p:nvPr/>
        </p:nvSpPr>
        <p:spPr>
          <a:xfrm>
            <a:off x="6228089" y="981075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169"/>
          <p:cNvSpPr txBox="1"/>
          <p:nvPr>
            <p:ph idx="2" type="body"/>
          </p:nvPr>
        </p:nvSpPr>
        <p:spPr>
          <a:xfrm>
            <a:off x="6394449" y="1929095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p169"/>
          <p:cNvSpPr txBox="1"/>
          <p:nvPr>
            <p:ph idx="3" type="body"/>
          </p:nvPr>
        </p:nvSpPr>
        <p:spPr>
          <a:xfrm>
            <a:off x="6394449" y="150681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p169"/>
          <p:cNvSpPr txBox="1"/>
          <p:nvPr>
            <p:ph idx="4" type="body"/>
          </p:nvPr>
        </p:nvSpPr>
        <p:spPr>
          <a:xfrm>
            <a:off x="6394449" y="120536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p169"/>
          <p:cNvSpPr/>
          <p:nvPr/>
        </p:nvSpPr>
        <p:spPr>
          <a:xfrm>
            <a:off x="6228089" y="3546986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169"/>
          <p:cNvSpPr txBox="1"/>
          <p:nvPr>
            <p:ph idx="5" type="body"/>
          </p:nvPr>
        </p:nvSpPr>
        <p:spPr>
          <a:xfrm>
            <a:off x="6394449" y="4495006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6" name="Google Shape;1336;p169"/>
          <p:cNvSpPr txBox="1"/>
          <p:nvPr>
            <p:ph idx="6" type="body"/>
          </p:nvPr>
        </p:nvSpPr>
        <p:spPr>
          <a:xfrm>
            <a:off x="6394449" y="4072727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7" name="Google Shape;1337;p169"/>
          <p:cNvSpPr txBox="1"/>
          <p:nvPr>
            <p:ph idx="7" type="body"/>
          </p:nvPr>
        </p:nvSpPr>
        <p:spPr>
          <a:xfrm>
            <a:off x="6394449" y="3771278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p169"/>
          <p:cNvSpPr/>
          <p:nvPr>
            <p:ph idx="8" type="chart"/>
          </p:nvPr>
        </p:nvSpPr>
        <p:spPr>
          <a:xfrm>
            <a:off x="752072" y="1203784"/>
            <a:ext cx="4945091" cy="4454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9" name="Google Shape;1339;p169"/>
          <p:cNvSpPr txBox="1"/>
          <p:nvPr>
            <p:ph idx="9" type="body"/>
          </p:nvPr>
        </p:nvSpPr>
        <p:spPr>
          <a:xfrm>
            <a:off x="6394449" y="2562716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p169"/>
          <p:cNvSpPr txBox="1"/>
          <p:nvPr>
            <p:ph idx="13" type="body"/>
          </p:nvPr>
        </p:nvSpPr>
        <p:spPr>
          <a:xfrm>
            <a:off x="6394449" y="5110445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7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p170"/>
          <p:cNvSpPr/>
          <p:nvPr/>
        </p:nvSpPr>
        <p:spPr>
          <a:xfrm>
            <a:off x="5080000" y="962772"/>
            <a:ext cx="5453479" cy="4970658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70"/>
          <p:cNvSpPr/>
          <p:nvPr>
            <p:ph idx="2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p170"/>
          <p:cNvSpPr txBox="1"/>
          <p:nvPr>
            <p:ph idx="3" type="body"/>
          </p:nvPr>
        </p:nvSpPr>
        <p:spPr>
          <a:xfrm>
            <a:off x="417525" y="1739384"/>
            <a:ext cx="4449115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6" name="Google Shape;1346;p170"/>
          <p:cNvSpPr txBox="1"/>
          <p:nvPr>
            <p:ph idx="4" type="body"/>
          </p:nvPr>
        </p:nvSpPr>
        <p:spPr>
          <a:xfrm>
            <a:off x="417525" y="263457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7" name="Google Shape;1347;p170"/>
          <p:cNvSpPr txBox="1"/>
          <p:nvPr>
            <p:ph idx="5" type="body"/>
          </p:nvPr>
        </p:nvSpPr>
        <p:spPr>
          <a:xfrm>
            <a:off x="417525" y="233312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8" name="Google Shape;1348;p170"/>
          <p:cNvSpPr txBox="1"/>
          <p:nvPr>
            <p:ph idx="6" type="body"/>
          </p:nvPr>
        </p:nvSpPr>
        <p:spPr>
          <a:xfrm>
            <a:off x="417525" y="4242294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9" name="Google Shape;1349;p170"/>
          <p:cNvSpPr txBox="1"/>
          <p:nvPr>
            <p:ph idx="7" type="body"/>
          </p:nvPr>
        </p:nvSpPr>
        <p:spPr>
          <a:xfrm>
            <a:off x="417525" y="3940845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0" name="Google Shape;1350;p170"/>
          <p:cNvSpPr txBox="1"/>
          <p:nvPr>
            <p:ph idx="8" type="body"/>
          </p:nvPr>
        </p:nvSpPr>
        <p:spPr>
          <a:xfrm>
            <a:off x="417525" y="3088183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1" name="Google Shape;1351;p170"/>
          <p:cNvCxnSpPr/>
          <p:nvPr/>
        </p:nvCxnSpPr>
        <p:spPr>
          <a:xfrm>
            <a:off x="501696" y="3757950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2" name="Google Shape;1352;p170"/>
          <p:cNvSpPr txBox="1"/>
          <p:nvPr>
            <p:ph idx="9" type="body"/>
          </p:nvPr>
        </p:nvSpPr>
        <p:spPr>
          <a:xfrm>
            <a:off x="417525" y="4686162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7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5" name="Google Shape;1355;p171"/>
          <p:cNvCxnSpPr/>
          <p:nvPr/>
        </p:nvCxnSpPr>
        <p:spPr>
          <a:xfrm>
            <a:off x="1991360" y="1656080"/>
            <a:ext cx="0" cy="424688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6" name="Google Shape;1356;p171"/>
          <p:cNvCxnSpPr/>
          <p:nvPr/>
        </p:nvCxnSpPr>
        <p:spPr>
          <a:xfrm rot="10800000">
            <a:off x="518160" y="5486400"/>
            <a:ext cx="1001776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7" name="Google Shape;1357;p171"/>
          <p:cNvCxnSpPr/>
          <p:nvPr/>
        </p:nvCxnSpPr>
        <p:spPr>
          <a:xfrm>
            <a:off x="2804160" y="1656080"/>
            <a:ext cx="0" cy="38303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8" name="Google Shape;1358;p171"/>
          <p:cNvCxnSpPr/>
          <p:nvPr/>
        </p:nvCxnSpPr>
        <p:spPr>
          <a:xfrm rot="10800000">
            <a:off x="1991360" y="4851400"/>
            <a:ext cx="85445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9" name="Google Shape;1359;p171"/>
          <p:cNvCxnSpPr/>
          <p:nvPr/>
        </p:nvCxnSpPr>
        <p:spPr>
          <a:xfrm rot="10800000">
            <a:off x="2804160" y="1717040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60" name="Google Shape;1360;p171"/>
          <p:cNvCxnSpPr/>
          <p:nvPr/>
        </p:nvCxnSpPr>
        <p:spPr>
          <a:xfrm rot="10800000">
            <a:off x="2804160" y="2343912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61" name="Google Shape;1361;p171"/>
          <p:cNvCxnSpPr/>
          <p:nvPr/>
        </p:nvCxnSpPr>
        <p:spPr>
          <a:xfrm rot="10800000">
            <a:off x="2804160" y="2970784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62" name="Google Shape;1362;p171"/>
          <p:cNvCxnSpPr/>
          <p:nvPr/>
        </p:nvCxnSpPr>
        <p:spPr>
          <a:xfrm rot="10800000">
            <a:off x="2804160" y="3597656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63" name="Google Shape;1363;p171"/>
          <p:cNvCxnSpPr/>
          <p:nvPr/>
        </p:nvCxnSpPr>
        <p:spPr>
          <a:xfrm rot="10800000">
            <a:off x="2804160" y="4224528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64" name="Google Shape;1364;p171"/>
          <p:cNvSpPr txBox="1"/>
          <p:nvPr>
            <p:ph idx="2" type="body"/>
          </p:nvPr>
        </p:nvSpPr>
        <p:spPr>
          <a:xfrm>
            <a:off x="417525" y="2950972"/>
            <a:ext cx="1462075" cy="12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p171"/>
          <p:cNvSpPr txBox="1"/>
          <p:nvPr>
            <p:ph idx="3" type="body"/>
          </p:nvPr>
        </p:nvSpPr>
        <p:spPr>
          <a:xfrm>
            <a:off x="1991361" y="5592573"/>
            <a:ext cx="8544552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p171"/>
          <p:cNvSpPr txBox="1"/>
          <p:nvPr>
            <p:ph idx="4" type="body"/>
          </p:nvPr>
        </p:nvSpPr>
        <p:spPr>
          <a:xfrm>
            <a:off x="199136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p171"/>
          <p:cNvSpPr txBox="1"/>
          <p:nvPr>
            <p:ph idx="5" type="body"/>
          </p:nvPr>
        </p:nvSpPr>
        <p:spPr>
          <a:xfrm>
            <a:off x="1991361" y="148793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8" name="Google Shape;1368;p171"/>
          <p:cNvSpPr txBox="1"/>
          <p:nvPr>
            <p:ph idx="6" type="body"/>
          </p:nvPr>
        </p:nvSpPr>
        <p:spPr>
          <a:xfrm>
            <a:off x="997712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9" name="Google Shape;1369;p171"/>
          <p:cNvSpPr txBox="1"/>
          <p:nvPr>
            <p:ph idx="7" type="body"/>
          </p:nvPr>
        </p:nvSpPr>
        <p:spPr>
          <a:xfrm>
            <a:off x="4859730" y="3652013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p171"/>
          <p:cNvSpPr txBox="1"/>
          <p:nvPr>
            <p:ph idx="8" type="body"/>
          </p:nvPr>
        </p:nvSpPr>
        <p:spPr>
          <a:xfrm>
            <a:off x="6929135" y="2707386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p171"/>
          <p:cNvSpPr txBox="1"/>
          <p:nvPr>
            <p:ph idx="9" type="body"/>
          </p:nvPr>
        </p:nvSpPr>
        <p:spPr>
          <a:xfrm>
            <a:off x="9001763" y="1774190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p171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7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p173"/>
          <p:cNvSpPr txBox="1"/>
          <p:nvPr>
            <p:ph idx="2" type="body"/>
          </p:nvPr>
        </p:nvSpPr>
        <p:spPr>
          <a:xfrm>
            <a:off x="517750" y="5285013"/>
            <a:ext cx="10022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p173"/>
          <p:cNvSpPr txBox="1"/>
          <p:nvPr>
            <p:ph idx="3" type="body"/>
          </p:nvPr>
        </p:nvSpPr>
        <p:spPr>
          <a:xfrm>
            <a:off x="517751" y="5698115"/>
            <a:ext cx="10022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p173"/>
          <p:cNvSpPr/>
          <p:nvPr>
            <p:ph idx="4" type="pic"/>
          </p:nvPr>
        </p:nvSpPr>
        <p:spPr>
          <a:xfrm>
            <a:off x="517751" y="981075"/>
            <a:ext cx="10022400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7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p174"/>
          <p:cNvSpPr/>
          <p:nvPr>
            <p:ph idx="2" type="pic"/>
          </p:nvPr>
        </p:nvSpPr>
        <p:spPr>
          <a:xfrm>
            <a:off x="522925" y="1659074"/>
            <a:ext cx="10020104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p174"/>
          <p:cNvSpPr txBox="1"/>
          <p:nvPr>
            <p:ph idx="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7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p175"/>
          <p:cNvSpPr/>
          <p:nvPr>
            <p:ph idx="2" type="pic"/>
          </p:nvPr>
        </p:nvSpPr>
        <p:spPr>
          <a:xfrm>
            <a:off x="522925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p175"/>
          <p:cNvSpPr txBox="1"/>
          <p:nvPr>
            <p:ph idx="3" type="body"/>
          </p:nvPr>
        </p:nvSpPr>
        <p:spPr>
          <a:xfrm>
            <a:off x="6134178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p175"/>
          <p:cNvSpPr txBox="1"/>
          <p:nvPr>
            <p:ph idx="4" type="body"/>
          </p:nvPr>
        </p:nvSpPr>
        <p:spPr>
          <a:xfrm>
            <a:off x="6134179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76"/>
          <p:cNvSpPr/>
          <p:nvPr>
            <p:ph idx="2" type="pic"/>
          </p:nvPr>
        </p:nvSpPr>
        <p:spPr>
          <a:xfrm>
            <a:off x="522925" y="1659074"/>
            <a:ext cx="547734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p17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p176"/>
          <p:cNvSpPr/>
          <p:nvPr>
            <p:ph idx="3" type="body"/>
          </p:nvPr>
        </p:nvSpPr>
        <p:spPr>
          <a:xfrm>
            <a:off x="5083728" y="19002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p176"/>
          <p:cNvSpPr/>
          <p:nvPr>
            <p:ph idx="4" type="body"/>
          </p:nvPr>
        </p:nvSpPr>
        <p:spPr>
          <a:xfrm>
            <a:off x="5083728" y="32553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p176"/>
          <p:cNvSpPr/>
          <p:nvPr>
            <p:ph idx="5" type="body"/>
          </p:nvPr>
        </p:nvSpPr>
        <p:spPr>
          <a:xfrm>
            <a:off x="5083728" y="4573055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p176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7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p177"/>
          <p:cNvSpPr txBox="1"/>
          <p:nvPr>
            <p:ph idx="2" type="body"/>
          </p:nvPr>
        </p:nvSpPr>
        <p:spPr>
          <a:xfrm>
            <a:off x="479380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p177"/>
          <p:cNvSpPr txBox="1"/>
          <p:nvPr>
            <p:ph idx="3" type="body"/>
          </p:nvPr>
        </p:nvSpPr>
        <p:spPr>
          <a:xfrm>
            <a:off x="479380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p177"/>
          <p:cNvSpPr txBox="1"/>
          <p:nvPr>
            <p:ph idx="4" type="body"/>
          </p:nvPr>
        </p:nvSpPr>
        <p:spPr>
          <a:xfrm>
            <a:off x="479380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p177"/>
          <p:cNvSpPr txBox="1"/>
          <p:nvPr>
            <p:ph idx="5" type="body"/>
          </p:nvPr>
        </p:nvSpPr>
        <p:spPr>
          <a:xfrm>
            <a:off x="3057327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p177"/>
          <p:cNvSpPr txBox="1"/>
          <p:nvPr>
            <p:ph idx="6" type="body"/>
          </p:nvPr>
        </p:nvSpPr>
        <p:spPr>
          <a:xfrm>
            <a:off x="3057327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p177"/>
          <p:cNvSpPr txBox="1"/>
          <p:nvPr>
            <p:ph idx="7" type="body"/>
          </p:nvPr>
        </p:nvSpPr>
        <p:spPr>
          <a:xfrm>
            <a:off x="5635274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p177"/>
          <p:cNvSpPr txBox="1"/>
          <p:nvPr>
            <p:ph idx="8" type="body"/>
          </p:nvPr>
        </p:nvSpPr>
        <p:spPr>
          <a:xfrm>
            <a:off x="5635274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p177"/>
          <p:cNvSpPr txBox="1"/>
          <p:nvPr>
            <p:ph idx="9" type="body"/>
          </p:nvPr>
        </p:nvSpPr>
        <p:spPr>
          <a:xfrm>
            <a:off x="8213221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p177"/>
          <p:cNvSpPr txBox="1"/>
          <p:nvPr>
            <p:ph idx="13" type="body"/>
          </p:nvPr>
        </p:nvSpPr>
        <p:spPr>
          <a:xfrm>
            <a:off x="8213221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p177"/>
          <p:cNvSpPr txBox="1"/>
          <p:nvPr>
            <p:ph idx="14" type="body"/>
          </p:nvPr>
        </p:nvSpPr>
        <p:spPr>
          <a:xfrm>
            <a:off x="3057326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p177"/>
          <p:cNvSpPr txBox="1"/>
          <p:nvPr>
            <p:ph idx="15" type="body"/>
          </p:nvPr>
        </p:nvSpPr>
        <p:spPr>
          <a:xfrm>
            <a:off x="5635272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p177"/>
          <p:cNvSpPr txBox="1"/>
          <p:nvPr>
            <p:ph idx="16" type="body"/>
          </p:nvPr>
        </p:nvSpPr>
        <p:spPr>
          <a:xfrm>
            <a:off x="8213217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p177"/>
          <p:cNvSpPr/>
          <p:nvPr>
            <p:ph idx="17" type="pic"/>
          </p:nvPr>
        </p:nvSpPr>
        <p:spPr>
          <a:xfrm>
            <a:off x="522925" y="981075"/>
            <a:ext cx="10020104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10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10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10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10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10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10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10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10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10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7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p178"/>
          <p:cNvSpPr/>
          <p:nvPr>
            <p:ph idx="2" type="pic"/>
          </p:nvPr>
        </p:nvSpPr>
        <p:spPr>
          <a:xfrm>
            <a:off x="3413272" y="1692126"/>
            <a:ext cx="4221417" cy="41986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p178"/>
          <p:cNvSpPr/>
          <p:nvPr>
            <p:ph idx="3" type="body"/>
          </p:nvPr>
        </p:nvSpPr>
        <p:spPr>
          <a:xfrm>
            <a:off x="7083846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p178"/>
          <p:cNvSpPr/>
          <p:nvPr>
            <p:ph idx="4" type="body"/>
          </p:nvPr>
        </p:nvSpPr>
        <p:spPr>
          <a:xfrm>
            <a:off x="7083846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p178"/>
          <p:cNvSpPr/>
          <p:nvPr>
            <p:ph idx="5" type="body"/>
          </p:nvPr>
        </p:nvSpPr>
        <p:spPr>
          <a:xfrm>
            <a:off x="504818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p178"/>
          <p:cNvSpPr/>
          <p:nvPr>
            <p:ph idx="6" type="body"/>
          </p:nvPr>
        </p:nvSpPr>
        <p:spPr>
          <a:xfrm>
            <a:off x="504818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p178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79"/>
          <p:cNvSpPr/>
          <p:nvPr>
            <p:ph idx="2" type="pic"/>
          </p:nvPr>
        </p:nvSpPr>
        <p:spPr>
          <a:xfrm>
            <a:off x="522925" y="1659074"/>
            <a:ext cx="10020104" cy="196777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p17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p179"/>
          <p:cNvSpPr/>
          <p:nvPr>
            <p:ph idx="3" type="body"/>
          </p:nvPr>
        </p:nvSpPr>
        <p:spPr>
          <a:xfrm>
            <a:off x="516328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p179"/>
          <p:cNvSpPr txBox="1"/>
          <p:nvPr>
            <p:ph idx="4" type="body"/>
          </p:nvPr>
        </p:nvSpPr>
        <p:spPr>
          <a:xfrm>
            <a:off x="504818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p179"/>
          <p:cNvSpPr/>
          <p:nvPr>
            <p:ph idx="5" type="body"/>
          </p:nvPr>
        </p:nvSpPr>
        <p:spPr>
          <a:xfrm>
            <a:off x="2571835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p179"/>
          <p:cNvSpPr/>
          <p:nvPr>
            <p:ph idx="6" type="body"/>
          </p:nvPr>
        </p:nvSpPr>
        <p:spPr>
          <a:xfrm>
            <a:off x="4627342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p179"/>
          <p:cNvSpPr/>
          <p:nvPr>
            <p:ph idx="7" type="body"/>
          </p:nvPr>
        </p:nvSpPr>
        <p:spPr>
          <a:xfrm>
            <a:off x="6682849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p179"/>
          <p:cNvSpPr/>
          <p:nvPr>
            <p:ph idx="8" type="body"/>
          </p:nvPr>
        </p:nvSpPr>
        <p:spPr>
          <a:xfrm>
            <a:off x="8738357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p179"/>
          <p:cNvSpPr txBox="1"/>
          <p:nvPr>
            <p:ph idx="9" type="body"/>
          </p:nvPr>
        </p:nvSpPr>
        <p:spPr>
          <a:xfrm>
            <a:off x="2558584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p179"/>
          <p:cNvSpPr txBox="1"/>
          <p:nvPr>
            <p:ph idx="13" type="body"/>
          </p:nvPr>
        </p:nvSpPr>
        <p:spPr>
          <a:xfrm>
            <a:off x="4612350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p179"/>
          <p:cNvSpPr txBox="1"/>
          <p:nvPr>
            <p:ph idx="14" type="body"/>
          </p:nvPr>
        </p:nvSpPr>
        <p:spPr>
          <a:xfrm>
            <a:off x="6666116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p179"/>
          <p:cNvSpPr txBox="1"/>
          <p:nvPr>
            <p:ph idx="15" type="body"/>
          </p:nvPr>
        </p:nvSpPr>
        <p:spPr>
          <a:xfrm>
            <a:off x="8719883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p179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8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p180"/>
          <p:cNvSpPr/>
          <p:nvPr>
            <p:ph idx="2" type="pic"/>
          </p:nvPr>
        </p:nvSpPr>
        <p:spPr>
          <a:xfrm>
            <a:off x="6239467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p180"/>
          <p:cNvSpPr/>
          <p:nvPr>
            <p:ph idx="3" type="pic"/>
          </p:nvPr>
        </p:nvSpPr>
        <p:spPr>
          <a:xfrm>
            <a:off x="6239467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p180"/>
          <p:cNvSpPr txBox="1"/>
          <p:nvPr>
            <p:ph idx="4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p180"/>
          <p:cNvSpPr txBox="1"/>
          <p:nvPr>
            <p:ph idx="5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8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p181"/>
          <p:cNvSpPr/>
          <p:nvPr>
            <p:ph idx="2" type="pic"/>
          </p:nvPr>
        </p:nvSpPr>
        <p:spPr>
          <a:xfrm>
            <a:off x="7359516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p181"/>
          <p:cNvSpPr/>
          <p:nvPr>
            <p:ph idx="3" type="pic"/>
          </p:nvPr>
        </p:nvSpPr>
        <p:spPr>
          <a:xfrm>
            <a:off x="3916370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p181"/>
          <p:cNvSpPr txBox="1"/>
          <p:nvPr>
            <p:ph idx="4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p181"/>
          <p:cNvSpPr txBox="1"/>
          <p:nvPr>
            <p:ph idx="5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8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p182"/>
          <p:cNvSpPr/>
          <p:nvPr>
            <p:ph idx="2" type="pic"/>
          </p:nvPr>
        </p:nvSpPr>
        <p:spPr>
          <a:xfrm>
            <a:off x="519854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p182"/>
          <p:cNvSpPr/>
          <p:nvPr>
            <p:ph idx="3" type="pic"/>
          </p:nvPr>
        </p:nvSpPr>
        <p:spPr>
          <a:xfrm>
            <a:off x="5665310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p182"/>
          <p:cNvSpPr txBox="1"/>
          <p:nvPr>
            <p:ph idx="4" type="body"/>
          </p:nvPr>
        </p:nvSpPr>
        <p:spPr>
          <a:xfrm>
            <a:off x="417525" y="809252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p182"/>
          <p:cNvSpPr txBox="1"/>
          <p:nvPr>
            <p:ph idx="5" type="body"/>
          </p:nvPr>
        </p:nvSpPr>
        <p:spPr>
          <a:xfrm>
            <a:off x="417526" y="2148923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8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p183"/>
          <p:cNvSpPr txBox="1"/>
          <p:nvPr>
            <p:ph idx="2" type="body"/>
          </p:nvPr>
        </p:nvSpPr>
        <p:spPr>
          <a:xfrm>
            <a:off x="522925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p183"/>
          <p:cNvSpPr txBox="1"/>
          <p:nvPr>
            <p:ph idx="3" type="body"/>
          </p:nvPr>
        </p:nvSpPr>
        <p:spPr>
          <a:xfrm>
            <a:off x="522925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p183"/>
          <p:cNvSpPr/>
          <p:nvPr>
            <p:ph idx="4" type="pic"/>
          </p:nvPr>
        </p:nvSpPr>
        <p:spPr>
          <a:xfrm>
            <a:off x="522925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p183"/>
          <p:cNvSpPr/>
          <p:nvPr>
            <p:ph idx="5" type="pic"/>
          </p:nvPr>
        </p:nvSpPr>
        <p:spPr>
          <a:xfrm>
            <a:off x="5659328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p183"/>
          <p:cNvSpPr txBox="1"/>
          <p:nvPr>
            <p:ph idx="6" type="body"/>
          </p:nvPr>
        </p:nvSpPr>
        <p:spPr>
          <a:xfrm>
            <a:off x="5659328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p183"/>
          <p:cNvSpPr txBox="1"/>
          <p:nvPr>
            <p:ph idx="7" type="body"/>
          </p:nvPr>
        </p:nvSpPr>
        <p:spPr>
          <a:xfrm>
            <a:off x="5659328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8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p184"/>
          <p:cNvSpPr/>
          <p:nvPr>
            <p:ph idx="2" type="pic"/>
          </p:nvPr>
        </p:nvSpPr>
        <p:spPr>
          <a:xfrm>
            <a:off x="522925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p184"/>
          <p:cNvSpPr/>
          <p:nvPr>
            <p:ph idx="3" type="pic"/>
          </p:nvPr>
        </p:nvSpPr>
        <p:spPr>
          <a:xfrm>
            <a:off x="522925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p184"/>
          <p:cNvSpPr txBox="1"/>
          <p:nvPr>
            <p:ph idx="4" type="body"/>
          </p:nvPr>
        </p:nvSpPr>
        <p:spPr>
          <a:xfrm>
            <a:off x="4977405" y="2224116"/>
            <a:ext cx="6701960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p184"/>
          <p:cNvSpPr txBox="1"/>
          <p:nvPr>
            <p:ph idx="5" type="body"/>
          </p:nvPr>
        </p:nvSpPr>
        <p:spPr>
          <a:xfrm>
            <a:off x="4977405" y="2969839"/>
            <a:ext cx="6701960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8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p185"/>
          <p:cNvSpPr/>
          <p:nvPr>
            <p:ph idx="2" type="pic"/>
          </p:nvPr>
        </p:nvSpPr>
        <p:spPr>
          <a:xfrm>
            <a:off x="51974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p185"/>
          <p:cNvSpPr/>
          <p:nvPr>
            <p:ph idx="3" type="pic"/>
          </p:nvPr>
        </p:nvSpPr>
        <p:spPr>
          <a:xfrm>
            <a:off x="565932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p185"/>
          <p:cNvSpPr txBox="1"/>
          <p:nvPr>
            <p:ph idx="4" type="body"/>
          </p:nvPr>
        </p:nvSpPr>
        <p:spPr>
          <a:xfrm>
            <a:off x="453736" y="3735826"/>
            <a:ext cx="10079992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p185"/>
          <p:cNvSpPr txBox="1"/>
          <p:nvPr>
            <p:ph idx="5" type="body"/>
          </p:nvPr>
        </p:nvSpPr>
        <p:spPr>
          <a:xfrm>
            <a:off x="453736" y="4481549"/>
            <a:ext cx="10079992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8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p186"/>
          <p:cNvSpPr/>
          <p:nvPr>
            <p:ph idx="2" type="pic"/>
          </p:nvPr>
        </p:nvSpPr>
        <p:spPr>
          <a:xfrm>
            <a:off x="522925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p186"/>
          <p:cNvSpPr/>
          <p:nvPr>
            <p:ph idx="3" type="pic"/>
          </p:nvPr>
        </p:nvSpPr>
        <p:spPr>
          <a:xfrm>
            <a:off x="5659328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p186"/>
          <p:cNvSpPr txBox="1"/>
          <p:nvPr>
            <p:ph idx="4" type="body"/>
          </p:nvPr>
        </p:nvSpPr>
        <p:spPr>
          <a:xfrm>
            <a:off x="506053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p186"/>
          <p:cNvSpPr txBox="1"/>
          <p:nvPr>
            <p:ph idx="5" type="body"/>
          </p:nvPr>
        </p:nvSpPr>
        <p:spPr>
          <a:xfrm>
            <a:off x="506053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p186"/>
          <p:cNvSpPr txBox="1"/>
          <p:nvPr>
            <p:ph idx="6" type="body"/>
          </p:nvPr>
        </p:nvSpPr>
        <p:spPr>
          <a:xfrm>
            <a:off x="506053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p186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p186"/>
          <p:cNvSpPr txBox="1"/>
          <p:nvPr>
            <p:ph idx="7" type="body"/>
          </p:nvPr>
        </p:nvSpPr>
        <p:spPr>
          <a:xfrm>
            <a:off x="5642456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p186"/>
          <p:cNvSpPr txBox="1"/>
          <p:nvPr>
            <p:ph idx="8" type="body"/>
          </p:nvPr>
        </p:nvSpPr>
        <p:spPr>
          <a:xfrm>
            <a:off x="5642456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p186"/>
          <p:cNvSpPr txBox="1"/>
          <p:nvPr>
            <p:ph idx="9" type="body"/>
          </p:nvPr>
        </p:nvSpPr>
        <p:spPr>
          <a:xfrm>
            <a:off x="5642456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p186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p186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8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p187"/>
          <p:cNvSpPr/>
          <p:nvPr>
            <p:ph idx="2" type="body"/>
          </p:nvPr>
        </p:nvSpPr>
        <p:spPr>
          <a:xfrm>
            <a:off x="505310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p187"/>
          <p:cNvSpPr txBox="1"/>
          <p:nvPr>
            <p:ph idx="3" type="body"/>
          </p:nvPr>
        </p:nvSpPr>
        <p:spPr>
          <a:xfrm>
            <a:off x="644634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p187"/>
          <p:cNvSpPr/>
          <p:nvPr>
            <p:ph idx="4" type="body"/>
          </p:nvPr>
        </p:nvSpPr>
        <p:spPr>
          <a:xfrm>
            <a:off x="308548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p187"/>
          <p:cNvSpPr/>
          <p:nvPr>
            <p:ph idx="5" type="body"/>
          </p:nvPr>
        </p:nvSpPr>
        <p:spPr>
          <a:xfrm>
            <a:off x="566706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p187"/>
          <p:cNvSpPr/>
          <p:nvPr>
            <p:ph idx="6" type="body"/>
          </p:nvPr>
        </p:nvSpPr>
        <p:spPr>
          <a:xfrm>
            <a:off x="824864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p187"/>
          <p:cNvSpPr/>
          <p:nvPr>
            <p:ph idx="7" type="pic"/>
          </p:nvPr>
        </p:nvSpPr>
        <p:spPr>
          <a:xfrm>
            <a:off x="522925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p187"/>
          <p:cNvSpPr/>
          <p:nvPr>
            <p:ph idx="8" type="pic"/>
          </p:nvPr>
        </p:nvSpPr>
        <p:spPr>
          <a:xfrm>
            <a:off x="5659328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p187"/>
          <p:cNvSpPr txBox="1"/>
          <p:nvPr>
            <p:ph idx="9" type="body"/>
          </p:nvPr>
        </p:nvSpPr>
        <p:spPr>
          <a:xfrm>
            <a:off x="322480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p187"/>
          <p:cNvSpPr txBox="1"/>
          <p:nvPr>
            <p:ph idx="13" type="body"/>
          </p:nvPr>
        </p:nvSpPr>
        <p:spPr>
          <a:xfrm>
            <a:off x="580638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p187"/>
          <p:cNvSpPr txBox="1"/>
          <p:nvPr>
            <p:ph idx="14" type="body"/>
          </p:nvPr>
        </p:nvSpPr>
        <p:spPr>
          <a:xfrm>
            <a:off x="838796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p187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20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20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8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p188"/>
          <p:cNvSpPr/>
          <p:nvPr>
            <p:ph idx="2" type="pic"/>
          </p:nvPr>
        </p:nvSpPr>
        <p:spPr>
          <a:xfrm>
            <a:off x="52292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p188"/>
          <p:cNvSpPr txBox="1"/>
          <p:nvPr>
            <p:ph idx="3" type="body"/>
          </p:nvPr>
        </p:nvSpPr>
        <p:spPr>
          <a:xfrm>
            <a:off x="44798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p188"/>
          <p:cNvSpPr txBox="1"/>
          <p:nvPr>
            <p:ph idx="4" type="body"/>
          </p:nvPr>
        </p:nvSpPr>
        <p:spPr>
          <a:xfrm>
            <a:off x="44798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p188"/>
          <p:cNvSpPr/>
          <p:nvPr>
            <p:ph idx="5" type="pic"/>
          </p:nvPr>
        </p:nvSpPr>
        <p:spPr>
          <a:xfrm>
            <a:off x="393046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p188"/>
          <p:cNvSpPr txBox="1"/>
          <p:nvPr>
            <p:ph idx="6" type="body"/>
          </p:nvPr>
        </p:nvSpPr>
        <p:spPr>
          <a:xfrm>
            <a:off x="385552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p188"/>
          <p:cNvSpPr/>
          <p:nvPr>
            <p:ph idx="7" type="pic"/>
          </p:nvPr>
        </p:nvSpPr>
        <p:spPr>
          <a:xfrm>
            <a:off x="7347059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p188"/>
          <p:cNvSpPr txBox="1"/>
          <p:nvPr>
            <p:ph idx="8" type="body"/>
          </p:nvPr>
        </p:nvSpPr>
        <p:spPr>
          <a:xfrm>
            <a:off x="7272115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p188"/>
          <p:cNvSpPr txBox="1"/>
          <p:nvPr>
            <p:ph idx="9" type="body"/>
          </p:nvPr>
        </p:nvSpPr>
        <p:spPr>
          <a:xfrm>
            <a:off x="385552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p188"/>
          <p:cNvSpPr txBox="1"/>
          <p:nvPr>
            <p:ph idx="13" type="body"/>
          </p:nvPr>
        </p:nvSpPr>
        <p:spPr>
          <a:xfrm>
            <a:off x="7272116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p188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8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p189"/>
          <p:cNvSpPr/>
          <p:nvPr>
            <p:ph idx="2" type="pic"/>
          </p:nvPr>
        </p:nvSpPr>
        <p:spPr>
          <a:xfrm>
            <a:off x="7359516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p189"/>
          <p:cNvSpPr/>
          <p:nvPr>
            <p:ph idx="3" type="pic"/>
          </p:nvPr>
        </p:nvSpPr>
        <p:spPr>
          <a:xfrm>
            <a:off x="3916370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p189"/>
          <p:cNvSpPr/>
          <p:nvPr>
            <p:ph idx="4" type="pic"/>
          </p:nvPr>
        </p:nvSpPr>
        <p:spPr>
          <a:xfrm>
            <a:off x="7359516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p189"/>
          <p:cNvSpPr/>
          <p:nvPr>
            <p:ph idx="5" type="pic"/>
          </p:nvPr>
        </p:nvSpPr>
        <p:spPr>
          <a:xfrm>
            <a:off x="3916370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p189"/>
          <p:cNvSpPr txBox="1"/>
          <p:nvPr>
            <p:ph idx="6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p189"/>
          <p:cNvSpPr txBox="1"/>
          <p:nvPr>
            <p:ph idx="7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90"/>
          <p:cNvSpPr/>
          <p:nvPr>
            <p:ph idx="2" type="pic"/>
          </p:nvPr>
        </p:nvSpPr>
        <p:spPr>
          <a:xfrm>
            <a:off x="8244537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p19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p190"/>
          <p:cNvSpPr txBox="1"/>
          <p:nvPr>
            <p:ph idx="3" type="body"/>
          </p:nvPr>
        </p:nvSpPr>
        <p:spPr>
          <a:xfrm>
            <a:off x="8244537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p190"/>
          <p:cNvSpPr txBox="1"/>
          <p:nvPr>
            <p:ph idx="4" type="body"/>
          </p:nvPr>
        </p:nvSpPr>
        <p:spPr>
          <a:xfrm>
            <a:off x="8244534" y="5705688"/>
            <a:ext cx="2298610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p190"/>
          <p:cNvSpPr/>
          <p:nvPr>
            <p:ph idx="5" type="pic"/>
          </p:nvPr>
        </p:nvSpPr>
        <p:spPr>
          <a:xfrm>
            <a:off x="566960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p190"/>
          <p:cNvSpPr txBox="1"/>
          <p:nvPr>
            <p:ph idx="6" type="body"/>
          </p:nvPr>
        </p:nvSpPr>
        <p:spPr>
          <a:xfrm>
            <a:off x="5669603" y="5443075"/>
            <a:ext cx="229060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p190"/>
          <p:cNvSpPr txBox="1"/>
          <p:nvPr>
            <p:ph idx="7" type="body"/>
          </p:nvPr>
        </p:nvSpPr>
        <p:spPr>
          <a:xfrm>
            <a:off x="5669600" y="5705688"/>
            <a:ext cx="2290606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p190"/>
          <p:cNvSpPr/>
          <p:nvPr>
            <p:ph idx="8" type="pic"/>
          </p:nvPr>
        </p:nvSpPr>
        <p:spPr>
          <a:xfrm>
            <a:off x="309467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p190"/>
          <p:cNvSpPr txBox="1"/>
          <p:nvPr>
            <p:ph idx="9" type="body"/>
          </p:nvPr>
        </p:nvSpPr>
        <p:spPr>
          <a:xfrm>
            <a:off x="3094678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p190"/>
          <p:cNvSpPr txBox="1"/>
          <p:nvPr>
            <p:ph idx="13" type="body"/>
          </p:nvPr>
        </p:nvSpPr>
        <p:spPr>
          <a:xfrm>
            <a:off x="3094679" y="5705688"/>
            <a:ext cx="2298605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p190"/>
          <p:cNvSpPr/>
          <p:nvPr>
            <p:ph idx="14" type="pic"/>
          </p:nvPr>
        </p:nvSpPr>
        <p:spPr>
          <a:xfrm>
            <a:off x="51974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p190"/>
          <p:cNvSpPr txBox="1"/>
          <p:nvPr>
            <p:ph idx="15" type="body"/>
          </p:nvPr>
        </p:nvSpPr>
        <p:spPr>
          <a:xfrm>
            <a:off x="519748" y="5443075"/>
            <a:ext cx="2298605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p190"/>
          <p:cNvSpPr txBox="1"/>
          <p:nvPr>
            <p:ph idx="16" type="body"/>
          </p:nvPr>
        </p:nvSpPr>
        <p:spPr>
          <a:xfrm>
            <a:off x="519750" y="5705688"/>
            <a:ext cx="22986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91"/>
          <p:cNvSpPr/>
          <p:nvPr>
            <p:ph idx="2" type="pic"/>
          </p:nvPr>
        </p:nvSpPr>
        <p:spPr>
          <a:xfrm>
            <a:off x="519748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p191"/>
          <p:cNvSpPr/>
          <p:nvPr>
            <p:ph idx="3" type="pic"/>
          </p:nvPr>
        </p:nvSpPr>
        <p:spPr>
          <a:xfrm>
            <a:off x="5649696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p19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p191"/>
          <p:cNvSpPr txBox="1"/>
          <p:nvPr>
            <p:ph idx="4" type="body"/>
          </p:nvPr>
        </p:nvSpPr>
        <p:spPr>
          <a:xfrm>
            <a:off x="444804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p191"/>
          <p:cNvSpPr txBox="1"/>
          <p:nvPr>
            <p:ph idx="5" type="body"/>
          </p:nvPr>
        </p:nvSpPr>
        <p:spPr>
          <a:xfrm>
            <a:off x="444806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191"/>
          <p:cNvSpPr txBox="1"/>
          <p:nvPr>
            <p:ph idx="6" type="body"/>
          </p:nvPr>
        </p:nvSpPr>
        <p:spPr>
          <a:xfrm>
            <a:off x="5574752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191"/>
          <p:cNvSpPr txBox="1"/>
          <p:nvPr>
            <p:ph idx="7" type="body"/>
          </p:nvPr>
        </p:nvSpPr>
        <p:spPr>
          <a:xfrm>
            <a:off x="5574754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191"/>
          <p:cNvSpPr/>
          <p:nvPr>
            <p:ph idx="8" type="pic"/>
          </p:nvPr>
        </p:nvSpPr>
        <p:spPr>
          <a:xfrm>
            <a:off x="519748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p191"/>
          <p:cNvSpPr/>
          <p:nvPr>
            <p:ph idx="9" type="pic"/>
          </p:nvPr>
        </p:nvSpPr>
        <p:spPr>
          <a:xfrm>
            <a:off x="5649696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p191"/>
          <p:cNvSpPr txBox="1"/>
          <p:nvPr>
            <p:ph idx="13" type="body"/>
          </p:nvPr>
        </p:nvSpPr>
        <p:spPr>
          <a:xfrm>
            <a:off x="444804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191"/>
          <p:cNvSpPr txBox="1"/>
          <p:nvPr>
            <p:ph idx="14" type="body"/>
          </p:nvPr>
        </p:nvSpPr>
        <p:spPr>
          <a:xfrm>
            <a:off x="444806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191"/>
          <p:cNvSpPr txBox="1"/>
          <p:nvPr>
            <p:ph idx="15" type="body"/>
          </p:nvPr>
        </p:nvSpPr>
        <p:spPr>
          <a:xfrm>
            <a:off x="5574752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p191"/>
          <p:cNvSpPr txBox="1"/>
          <p:nvPr>
            <p:ph idx="16" type="body"/>
          </p:nvPr>
        </p:nvSpPr>
        <p:spPr>
          <a:xfrm>
            <a:off x="5574754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9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192"/>
          <p:cNvSpPr/>
          <p:nvPr>
            <p:ph idx="2" type="pic"/>
          </p:nvPr>
        </p:nvSpPr>
        <p:spPr>
          <a:xfrm>
            <a:off x="52292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p192"/>
          <p:cNvSpPr txBox="1"/>
          <p:nvPr>
            <p:ph idx="3" type="body"/>
          </p:nvPr>
        </p:nvSpPr>
        <p:spPr>
          <a:xfrm>
            <a:off x="46409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192"/>
          <p:cNvSpPr txBox="1"/>
          <p:nvPr>
            <p:ph idx="4" type="body"/>
          </p:nvPr>
        </p:nvSpPr>
        <p:spPr>
          <a:xfrm>
            <a:off x="46409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p192"/>
          <p:cNvSpPr txBox="1"/>
          <p:nvPr>
            <p:ph idx="5" type="body"/>
          </p:nvPr>
        </p:nvSpPr>
        <p:spPr>
          <a:xfrm>
            <a:off x="46409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p192"/>
          <p:cNvSpPr/>
          <p:nvPr>
            <p:ph idx="6" type="pic"/>
          </p:nvPr>
        </p:nvSpPr>
        <p:spPr>
          <a:xfrm>
            <a:off x="3083820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p192"/>
          <p:cNvSpPr txBox="1"/>
          <p:nvPr>
            <p:ph idx="7" type="body"/>
          </p:nvPr>
        </p:nvSpPr>
        <p:spPr>
          <a:xfrm>
            <a:off x="3024992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192"/>
          <p:cNvSpPr txBox="1"/>
          <p:nvPr>
            <p:ph idx="8" type="body"/>
          </p:nvPr>
        </p:nvSpPr>
        <p:spPr>
          <a:xfrm>
            <a:off x="3024992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192"/>
          <p:cNvSpPr txBox="1"/>
          <p:nvPr>
            <p:ph idx="9" type="body"/>
          </p:nvPr>
        </p:nvSpPr>
        <p:spPr>
          <a:xfrm>
            <a:off x="3024992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192"/>
          <p:cNvSpPr/>
          <p:nvPr>
            <p:ph idx="13" type="pic"/>
          </p:nvPr>
        </p:nvSpPr>
        <p:spPr>
          <a:xfrm>
            <a:off x="564471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p192"/>
          <p:cNvSpPr txBox="1"/>
          <p:nvPr>
            <p:ph idx="14" type="body"/>
          </p:nvPr>
        </p:nvSpPr>
        <p:spPr>
          <a:xfrm>
            <a:off x="558588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p192"/>
          <p:cNvSpPr txBox="1"/>
          <p:nvPr>
            <p:ph idx="15" type="body"/>
          </p:nvPr>
        </p:nvSpPr>
        <p:spPr>
          <a:xfrm>
            <a:off x="558588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p192"/>
          <p:cNvSpPr txBox="1"/>
          <p:nvPr>
            <p:ph idx="16" type="body"/>
          </p:nvPr>
        </p:nvSpPr>
        <p:spPr>
          <a:xfrm>
            <a:off x="558588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192"/>
          <p:cNvSpPr/>
          <p:nvPr>
            <p:ph idx="17" type="pic"/>
          </p:nvPr>
        </p:nvSpPr>
        <p:spPr>
          <a:xfrm>
            <a:off x="8205609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p192"/>
          <p:cNvSpPr txBox="1"/>
          <p:nvPr>
            <p:ph idx="18" type="body"/>
          </p:nvPr>
        </p:nvSpPr>
        <p:spPr>
          <a:xfrm>
            <a:off x="8146781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192"/>
          <p:cNvSpPr txBox="1"/>
          <p:nvPr>
            <p:ph idx="19" type="body"/>
          </p:nvPr>
        </p:nvSpPr>
        <p:spPr>
          <a:xfrm>
            <a:off x="8146781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192"/>
          <p:cNvSpPr txBox="1"/>
          <p:nvPr>
            <p:ph idx="20" type="body"/>
          </p:nvPr>
        </p:nvSpPr>
        <p:spPr>
          <a:xfrm>
            <a:off x="8146781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p192"/>
          <p:cNvSpPr/>
          <p:nvPr/>
        </p:nvSpPr>
        <p:spPr>
          <a:xfrm rot="5400000">
            <a:off x="2917099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92"/>
          <p:cNvSpPr/>
          <p:nvPr/>
        </p:nvSpPr>
        <p:spPr>
          <a:xfrm rot="5400000">
            <a:off x="5475328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92"/>
          <p:cNvSpPr/>
          <p:nvPr/>
        </p:nvSpPr>
        <p:spPr>
          <a:xfrm rot="5400000">
            <a:off x="8033557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92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9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193"/>
          <p:cNvSpPr/>
          <p:nvPr>
            <p:ph idx="2" type="pic"/>
          </p:nvPr>
        </p:nvSpPr>
        <p:spPr>
          <a:xfrm>
            <a:off x="3925423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p193"/>
          <p:cNvSpPr/>
          <p:nvPr>
            <p:ph idx="3" type="pic"/>
          </p:nvPr>
        </p:nvSpPr>
        <p:spPr>
          <a:xfrm>
            <a:off x="8479317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p193"/>
          <p:cNvSpPr/>
          <p:nvPr>
            <p:ph idx="4" type="pic"/>
          </p:nvPr>
        </p:nvSpPr>
        <p:spPr>
          <a:xfrm>
            <a:off x="6198446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p193"/>
          <p:cNvSpPr/>
          <p:nvPr>
            <p:ph idx="5" type="pic"/>
          </p:nvPr>
        </p:nvSpPr>
        <p:spPr>
          <a:xfrm>
            <a:off x="3925423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p193"/>
          <p:cNvSpPr/>
          <p:nvPr>
            <p:ph idx="6" type="pic"/>
          </p:nvPr>
        </p:nvSpPr>
        <p:spPr>
          <a:xfrm>
            <a:off x="8479317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p193"/>
          <p:cNvSpPr/>
          <p:nvPr>
            <p:ph idx="7" type="pic"/>
          </p:nvPr>
        </p:nvSpPr>
        <p:spPr>
          <a:xfrm>
            <a:off x="6198446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p193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193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94"/>
          <p:cNvSpPr txBox="1"/>
          <p:nvPr>
            <p:ph idx="1" type="body"/>
          </p:nvPr>
        </p:nvSpPr>
        <p:spPr>
          <a:xfrm>
            <a:off x="444804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p194"/>
          <p:cNvSpPr txBox="1"/>
          <p:nvPr>
            <p:ph idx="2" type="body"/>
          </p:nvPr>
        </p:nvSpPr>
        <p:spPr>
          <a:xfrm>
            <a:off x="444805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194"/>
          <p:cNvSpPr/>
          <p:nvPr>
            <p:ph idx="3" type="pic"/>
          </p:nvPr>
        </p:nvSpPr>
        <p:spPr>
          <a:xfrm>
            <a:off x="519748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p194"/>
          <p:cNvSpPr/>
          <p:nvPr>
            <p:ph idx="4" type="pic"/>
          </p:nvPr>
        </p:nvSpPr>
        <p:spPr>
          <a:xfrm>
            <a:off x="3925939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p194"/>
          <p:cNvSpPr/>
          <p:nvPr>
            <p:ph idx="5" type="pic"/>
          </p:nvPr>
        </p:nvSpPr>
        <p:spPr>
          <a:xfrm>
            <a:off x="7346294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p194"/>
          <p:cNvSpPr txBox="1"/>
          <p:nvPr>
            <p:ph idx="6" type="body"/>
          </p:nvPr>
        </p:nvSpPr>
        <p:spPr>
          <a:xfrm>
            <a:off x="3850995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p194"/>
          <p:cNvSpPr txBox="1"/>
          <p:nvPr>
            <p:ph idx="7" type="body"/>
          </p:nvPr>
        </p:nvSpPr>
        <p:spPr>
          <a:xfrm>
            <a:off x="3850996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p194"/>
          <p:cNvSpPr txBox="1"/>
          <p:nvPr>
            <p:ph idx="8" type="body"/>
          </p:nvPr>
        </p:nvSpPr>
        <p:spPr>
          <a:xfrm>
            <a:off x="7271350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p194"/>
          <p:cNvSpPr txBox="1"/>
          <p:nvPr>
            <p:ph idx="9" type="body"/>
          </p:nvPr>
        </p:nvSpPr>
        <p:spPr>
          <a:xfrm>
            <a:off x="7271351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194"/>
          <p:cNvSpPr txBox="1"/>
          <p:nvPr>
            <p:ph idx="13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194"/>
          <p:cNvSpPr txBox="1"/>
          <p:nvPr>
            <p:ph idx="14" type="body"/>
          </p:nvPr>
        </p:nvSpPr>
        <p:spPr>
          <a:xfrm>
            <a:off x="444804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194"/>
          <p:cNvSpPr txBox="1"/>
          <p:nvPr>
            <p:ph idx="15" type="body"/>
          </p:nvPr>
        </p:nvSpPr>
        <p:spPr>
          <a:xfrm>
            <a:off x="444805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194"/>
          <p:cNvSpPr/>
          <p:nvPr>
            <p:ph idx="16" type="pic"/>
          </p:nvPr>
        </p:nvSpPr>
        <p:spPr>
          <a:xfrm>
            <a:off x="519748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p194"/>
          <p:cNvSpPr/>
          <p:nvPr>
            <p:ph idx="17" type="pic"/>
          </p:nvPr>
        </p:nvSpPr>
        <p:spPr>
          <a:xfrm>
            <a:off x="3925939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p194"/>
          <p:cNvSpPr/>
          <p:nvPr>
            <p:ph idx="18" type="pic"/>
          </p:nvPr>
        </p:nvSpPr>
        <p:spPr>
          <a:xfrm>
            <a:off x="7346294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p194"/>
          <p:cNvSpPr txBox="1"/>
          <p:nvPr>
            <p:ph idx="19" type="body"/>
          </p:nvPr>
        </p:nvSpPr>
        <p:spPr>
          <a:xfrm>
            <a:off x="3850995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194"/>
          <p:cNvSpPr txBox="1"/>
          <p:nvPr>
            <p:ph idx="20" type="body"/>
          </p:nvPr>
        </p:nvSpPr>
        <p:spPr>
          <a:xfrm>
            <a:off x="3850996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194"/>
          <p:cNvSpPr txBox="1"/>
          <p:nvPr>
            <p:ph idx="21" type="body"/>
          </p:nvPr>
        </p:nvSpPr>
        <p:spPr>
          <a:xfrm>
            <a:off x="7271350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194"/>
          <p:cNvSpPr txBox="1"/>
          <p:nvPr>
            <p:ph idx="22" type="body"/>
          </p:nvPr>
        </p:nvSpPr>
        <p:spPr>
          <a:xfrm>
            <a:off x="7271351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95"/>
          <p:cNvSpPr/>
          <p:nvPr>
            <p:ph idx="2" type="pic"/>
          </p:nvPr>
        </p:nvSpPr>
        <p:spPr>
          <a:xfrm>
            <a:off x="82445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p19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195"/>
          <p:cNvSpPr/>
          <p:nvPr>
            <p:ph idx="3" type="pic"/>
          </p:nvPr>
        </p:nvSpPr>
        <p:spPr>
          <a:xfrm>
            <a:off x="5665684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p195"/>
          <p:cNvSpPr/>
          <p:nvPr>
            <p:ph idx="4" type="pic"/>
          </p:nvPr>
        </p:nvSpPr>
        <p:spPr>
          <a:xfrm>
            <a:off x="30957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p195"/>
          <p:cNvSpPr/>
          <p:nvPr>
            <p:ph idx="5" type="pic"/>
          </p:nvPr>
        </p:nvSpPr>
        <p:spPr>
          <a:xfrm>
            <a:off x="519748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p195"/>
          <p:cNvSpPr txBox="1"/>
          <p:nvPr>
            <p:ph idx="6" type="body"/>
          </p:nvPr>
        </p:nvSpPr>
        <p:spPr>
          <a:xfrm>
            <a:off x="8145379" y="282930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p195"/>
          <p:cNvSpPr txBox="1"/>
          <p:nvPr>
            <p:ph idx="7" type="body"/>
          </p:nvPr>
        </p:nvSpPr>
        <p:spPr>
          <a:xfrm>
            <a:off x="8145375" y="308817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p195"/>
          <p:cNvSpPr txBox="1"/>
          <p:nvPr>
            <p:ph idx="8" type="body"/>
          </p:nvPr>
        </p:nvSpPr>
        <p:spPr>
          <a:xfrm>
            <a:off x="5566517" y="282930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p195"/>
          <p:cNvSpPr txBox="1"/>
          <p:nvPr>
            <p:ph idx="9" type="body"/>
          </p:nvPr>
        </p:nvSpPr>
        <p:spPr>
          <a:xfrm>
            <a:off x="5566513" y="308817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p195"/>
          <p:cNvSpPr txBox="1"/>
          <p:nvPr>
            <p:ph idx="13" type="body"/>
          </p:nvPr>
        </p:nvSpPr>
        <p:spPr>
          <a:xfrm>
            <a:off x="2996583" y="282930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p195"/>
          <p:cNvSpPr txBox="1"/>
          <p:nvPr>
            <p:ph idx="14" type="body"/>
          </p:nvPr>
        </p:nvSpPr>
        <p:spPr>
          <a:xfrm>
            <a:off x="2996584" y="308817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p195"/>
          <p:cNvSpPr/>
          <p:nvPr>
            <p:ph idx="15" type="pic"/>
          </p:nvPr>
        </p:nvSpPr>
        <p:spPr>
          <a:xfrm>
            <a:off x="82445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p195"/>
          <p:cNvSpPr/>
          <p:nvPr>
            <p:ph idx="16" type="pic"/>
          </p:nvPr>
        </p:nvSpPr>
        <p:spPr>
          <a:xfrm>
            <a:off x="5665684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p195"/>
          <p:cNvSpPr/>
          <p:nvPr>
            <p:ph idx="17" type="pic"/>
          </p:nvPr>
        </p:nvSpPr>
        <p:spPr>
          <a:xfrm>
            <a:off x="30957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p195"/>
          <p:cNvSpPr/>
          <p:nvPr>
            <p:ph idx="18" type="pic"/>
          </p:nvPr>
        </p:nvSpPr>
        <p:spPr>
          <a:xfrm>
            <a:off x="519748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p195"/>
          <p:cNvSpPr txBox="1"/>
          <p:nvPr>
            <p:ph idx="19" type="body"/>
          </p:nvPr>
        </p:nvSpPr>
        <p:spPr>
          <a:xfrm>
            <a:off x="8145379" y="542795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p195"/>
          <p:cNvSpPr txBox="1"/>
          <p:nvPr>
            <p:ph idx="20" type="body"/>
          </p:nvPr>
        </p:nvSpPr>
        <p:spPr>
          <a:xfrm>
            <a:off x="8145375" y="568682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p195"/>
          <p:cNvSpPr txBox="1"/>
          <p:nvPr>
            <p:ph idx="21" type="body"/>
          </p:nvPr>
        </p:nvSpPr>
        <p:spPr>
          <a:xfrm>
            <a:off x="5566517" y="542795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p195"/>
          <p:cNvSpPr txBox="1"/>
          <p:nvPr>
            <p:ph idx="22" type="body"/>
          </p:nvPr>
        </p:nvSpPr>
        <p:spPr>
          <a:xfrm>
            <a:off x="5566513" y="568682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p195"/>
          <p:cNvSpPr txBox="1"/>
          <p:nvPr>
            <p:ph idx="23" type="body"/>
          </p:nvPr>
        </p:nvSpPr>
        <p:spPr>
          <a:xfrm>
            <a:off x="2996583" y="542795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p195"/>
          <p:cNvSpPr txBox="1"/>
          <p:nvPr>
            <p:ph idx="24" type="body"/>
          </p:nvPr>
        </p:nvSpPr>
        <p:spPr>
          <a:xfrm>
            <a:off x="2996584" y="568682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p195"/>
          <p:cNvSpPr txBox="1"/>
          <p:nvPr>
            <p:ph idx="25" type="body"/>
          </p:nvPr>
        </p:nvSpPr>
        <p:spPr>
          <a:xfrm>
            <a:off x="444804" y="5421435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p195"/>
          <p:cNvSpPr txBox="1"/>
          <p:nvPr>
            <p:ph idx="26" type="body"/>
          </p:nvPr>
        </p:nvSpPr>
        <p:spPr>
          <a:xfrm>
            <a:off x="444806" y="5680299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p195"/>
          <p:cNvSpPr txBox="1"/>
          <p:nvPr>
            <p:ph idx="27" type="body"/>
          </p:nvPr>
        </p:nvSpPr>
        <p:spPr>
          <a:xfrm>
            <a:off x="444804" y="2829308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p195"/>
          <p:cNvSpPr txBox="1"/>
          <p:nvPr>
            <p:ph idx="28" type="body"/>
          </p:nvPr>
        </p:nvSpPr>
        <p:spPr>
          <a:xfrm>
            <a:off x="444806" y="3088172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9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p196"/>
          <p:cNvSpPr/>
          <p:nvPr>
            <p:ph idx="2" type="pic"/>
          </p:nvPr>
        </p:nvSpPr>
        <p:spPr>
          <a:xfrm>
            <a:off x="3925423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p196"/>
          <p:cNvSpPr/>
          <p:nvPr>
            <p:ph idx="3" type="pic"/>
          </p:nvPr>
        </p:nvSpPr>
        <p:spPr>
          <a:xfrm>
            <a:off x="8479317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p196"/>
          <p:cNvSpPr/>
          <p:nvPr>
            <p:ph idx="4" type="pic"/>
          </p:nvPr>
        </p:nvSpPr>
        <p:spPr>
          <a:xfrm>
            <a:off x="6202370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p196"/>
          <p:cNvSpPr/>
          <p:nvPr>
            <p:ph idx="5" type="pic"/>
          </p:nvPr>
        </p:nvSpPr>
        <p:spPr>
          <a:xfrm>
            <a:off x="3925423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p196"/>
          <p:cNvSpPr/>
          <p:nvPr>
            <p:ph idx="6" type="pic"/>
          </p:nvPr>
        </p:nvSpPr>
        <p:spPr>
          <a:xfrm>
            <a:off x="8479317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p196"/>
          <p:cNvSpPr/>
          <p:nvPr>
            <p:ph idx="7" type="pic"/>
          </p:nvPr>
        </p:nvSpPr>
        <p:spPr>
          <a:xfrm>
            <a:off x="6202370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p196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p196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p196"/>
          <p:cNvSpPr/>
          <p:nvPr>
            <p:ph idx="13" type="pic"/>
          </p:nvPr>
        </p:nvSpPr>
        <p:spPr>
          <a:xfrm>
            <a:off x="3925423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p196"/>
          <p:cNvSpPr/>
          <p:nvPr>
            <p:ph idx="14" type="pic"/>
          </p:nvPr>
        </p:nvSpPr>
        <p:spPr>
          <a:xfrm>
            <a:off x="8479317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p196"/>
          <p:cNvSpPr/>
          <p:nvPr>
            <p:ph idx="15" type="pic"/>
          </p:nvPr>
        </p:nvSpPr>
        <p:spPr>
          <a:xfrm>
            <a:off x="6202370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9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p197"/>
          <p:cNvSpPr/>
          <p:nvPr>
            <p:ph idx="2" type="pic"/>
          </p:nvPr>
        </p:nvSpPr>
        <p:spPr>
          <a:xfrm>
            <a:off x="522925" y="981074"/>
            <a:ext cx="10024362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1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11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11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  <p:sldLayoutId id="2147483741" r:id="rId82"/>
    <p:sldLayoutId id="2147483742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1" r:id="rId92"/>
    <p:sldLayoutId id="2147483752" r:id="rId93"/>
    <p:sldLayoutId id="2147483753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"/>
          <p:cNvSpPr txBox="1"/>
          <p:nvPr>
            <p:ph idx="1" type="body"/>
          </p:nvPr>
        </p:nvSpPr>
        <p:spPr>
          <a:xfrm>
            <a:off x="446800" y="2089750"/>
            <a:ext cx="71754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Pengenalan Pemrograman Web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08b035d2f4_0_47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Pengenalan Pemrograman Web</a:t>
            </a:r>
            <a:endParaRPr/>
          </a:p>
        </p:txBody>
      </p:sp>
      <p:pic>
        <p:nvPicPr>
          <p:cNvPr id="1692" name="Google Shape;1692;g308b035d2f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00" y="699738"/>
            <a:ext cx="7977848" cy="54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1416c9d2c7_0_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Pengenalan Pemrograman Web</a:t>
            </a:r>
            <a:endParaRPr/>
          </a:p>
        </p:txBody>
      </p:sp>
      <p:pic>
        <p:nvPicPr>
          <p:cNvPr id="1698" name="Google Shape;1698;g31416c9d2c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00" y="553150"/>
            <a:ext cx="5742551" cy="54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g31416c9d2c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600" y="1645875"/>
            <a:ext cx="5335799" cy="3299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308b035d2f4_0_20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Variabel</a:t>
            </a:r>
            <a:endParaRPr/>
          </a:p>
        </p:txBody>
      </p:sp>
      <p:sp>
        <p:nvSpPr>
          <p:cNvPr id="1706" name="Google Shape;1706;g308b035d2f4_0_208"/>
          <p:cNvSpPr txBox="1"/>
          <p:nvPr>
            <p:ph idx="3" type="body"/>
          </p:nvPr>
        </p:nvSpPr>
        <p:spPr>
          <a:xfrm>
            <a:off x="621050" y="2488000"/>
            <a:ext cx="42147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Cukup sudah teorinya, mari kita ngoding!</a:t>
            </a:r>
            <a:endParaRPr/>
          </a:p>
        </p:txBody>
      </p:sp>
      <p:sp>
        <p:nvSpPr>
          <p:cNvPr id="1707" name="Google Shape;1707;g308b035d2f4_0_208"/>
          <p:cNvSpPr txBox="1"/>
          <p:nvPr>
            <p:ph idx="4" type="body"/>
          </p:nvPr>
        </p:nvSpPr>
        <p:spPr>
          <a:xfrm>
            <a:off x="621050" y="4219854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pastikan vscode dan NodeJS telah diinstall.</a:t>
            </a:r>
            <a:endParaRPr i="1" sz="1200">
              <a:solidFill>
                <a:srgbClr val="5B5B5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source code dapat diakses disini.</a:t>
            </a:r>
            <a:endParaRPr i="1" sz="1200">
              <a:solidFill>
                <a:srgbClr val="5B5B5B"/>
              </a:solidFill>
            </a:endParaRPr>
          </a:p>
        </p:txBody>
      </p:sp>
      <p:sp>
        <p:nvSpPr>
          <p:cNvPr id="1708" name="Google Shape;1708;g308b035d2f4_0_208"/>
          <p:cNvSpPr/>
          <p:nvPr>
            <p:ph idx="5" type="body"/>
          </p:nvPr>
        </p:nvSpPr>
        <p:spPr>
          <a:xfrm>
            <a:off x="523921" y="17485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        LIVE CODE</a:t>
            </a:r>
            <a:endParaRPr/>
          </a:p>
        </p:txBody>
      </p:sp>
      <p:grpSp>
        <p:nvGrpSpPr>
          <p:cNvPr id="1709" name="Google Shape;1709;g308b035d2f4_0_208"/>
          <p:cNvGrpSpPr/>
          <p:nvPr/>
        </p:nvGrpSpPr>
        <p:grpSpPr>
          <a:xfrm>
            <a:off x="732968" y="1844286"/>
            <a:ext cx="545945" cy="379031"/>
            <a:chOff x="635414" y="1714190"/>
            <a:chExt cx="632906" cy="439456"/>
          </a:xfrm>
        </p:grpSpPr>
        <p:sp>
          <p:nvSpPr>
            <p:cNvPr id="1710" name="Google Shape;1710;g308b035d2f4_0_208"/>
            <p:cNvSpPr/>
            <p:nvPr/>
          </p:nvSpPr>
          <p:spPr>
            <a:xfrm>
              <a:off x="635414" y="1714190"/>
              <a:ext cx="632906" cy="439456"/>
            </a:xfrm>
            <a:custGeom>
              <a:rect b="b" l="l" r="r" t="t"/>
              <a:pathLst>
                <a:path extrusionOk="0" h="439456" w="632906">
                  <a:moveTo>
                    <a:pt x="32307" y="0"/>
                  </a:moveTo>
                  <a:cubicBezTo>
                    <a:pt x="14464" y="0"/>
                    <a:pt x="0" y="14352"/>
                    <a:pt x="0" y="32057"/>
                  </a:cubicBezTo>
                  <a:lnTo>
                    <a:pt x="0" y="407400"/>
                  </a:lnTo>
                  <a:cubicBezTo>
                    <a:pt x="0" y="425104"/>
                    <a:pt x="14464" y="439457"/>
                    <a:pt x="32307" y="439457"/>
                  </a:cubicBezTo>
                  <a:lnTo>
                    <a:pt x="600599" y="439457"/>
                  </a:lnTo>
                  <a:cubicBezTo>
                    <a:pt x="618442" y="439457"/>
                    <a:pt x="632907" y="425104"/>
                    <a:pt x="632907" y="407400"/>
                  </a:cubicBezTo>
                  <a:lnTo>
                    <a:pt x="632907" y="32057"/>
                  </a:lnTo>
                  <a:cubicBezTo>
                    <a:pt x="632907" y="14352"/>
                    <a:pt x="618442" y="0"/>
                    <a:pt x="600599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g308b035d2f4_0_208"/>
            <p:cNvSpPr/>
            <p:nvPr/>
          </p:nvSpPr>
          <p:spPr>
            <a:xfrm>
              <a:off x="760529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99374" y="3862"/>
                  </a:moveTo>
                  <a:cubicBezTo>
                    <a:pt x="104361" y="8927"/>
                    <a:pt x="104266" y="17046"/>
                    <a:pt x="99161" y="21995"/>
                  </a:cubicBezTo>
                  <a:lnTo>
                    <a:pt x="31415" y="87669"/>
                  </a:lnTo>
                  <a:lnTo>
                    <a:pt x="99161" y="153342"/>
                  </a:lnTo>
                  <a:cubicBezTo>
                    <a:pt x="104266" y="158291"/>
                    <a:pt x="104361" y="166410"/>
                    <a:pt x="99374" y="171475"/>
                  </a:cubicBezTo>
                  <a:cubicBezTo>
                    <a:pt x="94386" y="176541"/>
                    <a:pt x="86205" y="176635"/>
                    <a:pt x="81100" y="171686"/>
                  </a:cubicBezTo>
                  <a:lnTo>
                    <a:pt x="3892" y="96841"/>
                  </a:lnTo>
                  <a:cubicBezTo>
                    <a:pt x="1403" y="94428"/>
                    <a:pt x="0" y="91121"/>
                    <a:pt x="0" y="87669"/>
                  </a:cubicBezTo>
                  <a:cubicBezTo>
                    <a:pt x="0" y="84216"/>
                    <a:pt x="1403" y="80910"/>
                    <a:pt x="3892" y="78496"/>
                  </a:cubicBezTo>
                  <a:lnTo>
                    <a:pt x="81100" y="3651"/>
                  </a:lnTo>
                  <a:cubicBezTo>
                    <a:pt x="86205" y="-1298"/>
                    <a:pt x="94386" y="-1204"/>
                    <a:pt x="99374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g308b035d2f4_0_208"/>
            <p:cNvSpPr/>
            <p:nvPr/>
          </p:nvSpPr>
          <p:spPr>
            <a:xfrm>
              <a:off x="1040153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3679" y="3862"/>
                  </a:moveTo>
                  <a:cubicBezTo>
                    <a:pt x="-1308" y="8927"/>
                    <a:pt x="-1213" y="17046"/>
                    <a:pt x="3892" y="21995"/>
                  </a:cubicBezTo>
                  <a:lnTo>
                    <a:pt x="71638" y="87669"/>
                  </a:lnTo>
                  <a:lnTo>
                    <a:pt x="3892" y="153342"/>
                  </a:lnTo>
                  <a:cubicBezTo>
                    <a:pt x="-1213" y="158291"/>
                    <a:pt x="-1308" y="166410"/>
                    <a:pt x="3679" y="171475"/>
                  </a:cubicBezTo>
                  <a:cubicBezTo>
                    <a:pt x="8667" y="176541"/>
                    <a:pt x="16848" y="176635"/>
                    <a:pt x="21954" y="171686"/>
                  </a:cubicBezTo>
                  <a:lnTo>
                    <a:pt x="99162" y="96841"/>
                  </a:lnTo>
                  <a:cubicBezTo>
                    <a:pt x="101650" y="94428"/>
                    <a:pt x="103053" y="91121"/>
                    <a:pt x="103053" y="87669"/>
                  </a:cubicBezTo>
                  <a:cubicBezTo>
                    <a:pt x="103053" y="84216"/>
                    <a:pt x="101650" y="80910"/>
                    <a:pt x="99162" y="78496"/>
                  </a:cubicBezTo>
                  <a:lnTo>
                    <a:pt x="21954" y="3651"/>
                  </a:lnTo>
                  <a:cubicBezTo>
                    <a:pt x="16848" y="-1298"/>
                    <a:pt x="8667" y="-1204"/>
                    <a:pt x="3679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g308b035d2f4_0_208"/>
            <p:cNvSpPr/>
            <p:nvPr/>
          </p:nvSpPr>
          <p:spPr>
            <a:xfrm>
              <a:off x="898255" y="1846247"/>
              <a:ext cx="107220" cy="175341"/>
            </a:xfrm>
            <a:custGeom>
              <a:rect b="b" l="l" r="r" t="t"/>
              <a:pathLst>
                <a:path extrusionOk="0" h="175341" w="107220">
                  <a:moveTo>
                    <a:pt x="100430" y="1539"/>
                  </a:moveTo>
                  <a:cubicBezTo>
                    <a:pt x="106712" y="4901"/>
                    <a:pt x="109057" y="12680"/>
                    <a:pt x="105670" y="18912"/>
                  </a:cubicBezTo>
                  <a:lnTo>
                    <a:pt x="24299" y="168604"/>
                  </a:lnTo>
                  <a:cubicBezTo>
                    <a:pt x="20911" y="174837"/>
                    <a:pt x="13072" y="177164"/>
                    <a:pt x="6791" y="173802"/>
                  </a:cubicBezTo>
                  <a:cubicBezTo>
                    <a:pt x="509" y="170441"/>
                    <a:pt x="-1837" y="162662"/>
                    <a:pt x="1552" y="156429"/>
                  </a:cubicBezTo>
                  <a:lnTo>
                    <a:pt x="82921" y="6738"/>
                  </a:lnTo>
                  <a:cubicBezTo>
                    <a:pt x="86310" y="505"/>
                    <a:pt x="94149" y="-1822"/>
                    <a:pt x="100430" y="1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cat is sitting in front of a laptop computer on a couch . (Provided by Tenor)" id="1714" name="Google Shape;1714;g308b035d2f4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4299" y="766226"/>
            <a:ext cx="5408475" cy="5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08b035d2f4_0_233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Variabel</a:t>
            </a:r>
            <a:endParaRPr/>
          </a:p>
        </p:txBody>
      </p:sp>
      <p:sp>
        <p:nvSpPr>
          <p:cNvPr id="1721" name="Google Shape;1721;g308b035d2f4_0_233"/>
          <p:cNvSpPr txBox="1"/>
          <p:nvPr>
            <p:ph idx="3" type="body"/>
          </p:nvPr>
        </p:nvSpPr>
        <p:spPr>
          <a:xfrm>
            <a:off x="654225" y="2927750"/>
            <a:ext cx="4214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2900"/>
              <a:t>Happy coding and thanks, developers!</a:t>
            </a:r>
            <a:endParaRPr sz="2900"/>
          </a:p>
        </p:txBody>
      </p:sp>
      <p:pic>
        <p:nvPicPr>
          <p:cNvPr descr="a close up of a cat sitting on top of a blue blanket . (Provided by Tenor)" id="1722" name="Google Shape;1722;g308b035d2f4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750" y="673950"/>
            <a:ext cx="5510125" cy="55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g308b035d2f4_0_233"/>
          <p:cNvSpPr/>
          <p:nvPr>
            <p:ph idx="5" type="body"/>
          </p:nvPr>
        </p:nvSpPr>
        <p:spPr>
          <a:xfrm>
            <a:off x="654226" y="2357150"/>
            <a:ext cx="36147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Now, it’s your turn!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2023-05-30T04:07:42Z</dcterms:created>
  <dc:creator>lee urim</dc:creator>
</cp:coreProperties>
</file>